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4" r:id="rId4"/>
    <p:sldId id="261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AB67-5F75-4210-8A23-136A4C01F23C}" type="datetimeFigureOut">
              <a:rPr lang="nb-NO" smtClean="0"/>
              <a:t>14.11.2016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E05-78CE-4813-936C-EF524DE0E6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465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AB67-5F75-4210-8A23-136A4C01F23C}" type="datetimeFigureOut">
              <a:rPr lang="nb-NO" smtClean="0"/>
              <a:t>14.11.2016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E05-78CE-4813-936C-EF524DE0E6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659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AB67-5F75-4210-8A23-136A4C01F23C}" type="datetimeFigureOut">
              <a:rPr lang="nb-NO" smtClean="0"/>
              <a:t>14.11.2016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E05-78CE-4813-936C-EF524DE0E6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507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AB67-5F75-4210-8A23-136A4C01F23C}" type="datetimeFigureOut">
              <a:rPr lang="nb-NO" smtClean="0"/>
              <a:t>14.11.2016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E05-78CE-4813-936C-EF524DE0E6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85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AB67-5F75-4210-8A23-136A4C01F23C}" type="datetimeFigureOut">
              <a:rPr lang="nb-NO" smtClean="0"/>
              <a:t>14.11.2016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E05-78CE-4813-936C-EF524DE0E6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424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AB67-5F75-4210-8A23-136A4C01F23C}" type="datetimeFigureOut">
              <a:rPr lang="nb-NO" smtClean="0"/>
              <a:t>14.11.2016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E05-78CE-4813-936C-EF524DE0E6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351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AB67-5F75-4210-8A23-136A4C01F23C}" type="datetimeFigureOut">
              <a:rPr lang="nb-NO" smtClean="0"/>
              <a:t>14.11.2016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E05-78CE-4813-936C-EF524DE0E6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50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AB67-5F75-4210-8A23-136A4C01F23C}" type="datetimeFigureOut">
              <a:rPr lang="nb-NO" smtClean="0"/>
              <a:t>14.11.2016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E05-78CE-4813-936C-EF524DE0E6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224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AB67-5F75-4210-8A23-136A4C01F23C}" type="datetimeFigureOut">
              <a:rPr lang="nb-NO" smtClean="0"/>
              <a:t>14.11.2016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E05-78CE-4813-936C-EF524DE0E6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809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AB67-5F75-4210-8A23-136A4C01F23C}" type="datetimeFigureOut">
              <a:rPr lang="nb-NO" smtClean="0"/>
              <a:t>14.11.2016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E05-78CE-4813-936C-EF524DE0E6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824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AB67-5F75-4210-8A23-136A4C01F23C}" type="datetimeFigureOut">
              <a:rPr lang="nb-NO" smtClean="0"/>
              <a:t>14.11.2016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E05-78CE-4813-936C-EF524DE0E6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598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9AB67-5F75-4210-8A23-136A4C01F23C}" type="datetimeFigureOut">
              <a:rPr lang="nb-NO" smtClean="0"/>
              <a:t>14.11.2016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FCE05-78CE-4813-936C-EF524DE0E6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955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Nedre Li Gard. Sommermelk og kvalitetskjøtt naturlig produsert på gardens ressurser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67" y="1825625"/>
            <a:ext cx="8234466" cy="4351338"/>
          </a:xfrm>
        </p:spPr>
      </p:pic>
    </p:spTree>
    <p:extLst>
      <p:ext uri="{BB962C8B-B14F-4D97-AF65-F5344CB8AC3E}">
        <p14:creationId xmlns:p14="http://schemas.microsoft.com/office/powerpoint/2010/main" val="28420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1208" y="365125"/>
            <a:ext cx="11036808" cy="1325563"/>
          </a:xfrm>
        </p:spPr>
        <p:txBody>
          <a:bodyPr/>
          <a:lstStyle/>
          <a:p>
            <a:r>
              <a:rPr lang="nb-NO" dirty="0" smtClean="0"/>
              <a:t>Handtering og kontakt er viktig i beitesesong og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32" y="1536191"/>
            <a:ext cx="7345388" cy="4895731"/>
          </a:xfrm>
        </p:spPr>
      </p:pic>
    </p:spTree>
    <p:extLst>
      <p:ext uri="{BB962C8B-B14F-4D97-AF65-F5344CB8AC3E}">
        <p14:creationId xmlns:p14="http://schemas.microsoft.com/office/powerpoint/2010/main" val="2934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god kalv bør nærme seg halvparten av moras vekt ved </a:t>
            </a:r>
            <a:r>
              <a:rPr lang="nb-NO" dirty="0" smtClean="0"/>
              <a:t>avvenning.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1825624"/>
            <a:ext cx="7257180" cy="4836939"/>
          </a:xfrm>
        </p:spPr>
      </p:pic>
    </p:spTree>
    <p:extLst>
      <p:ext uri="{BB962C8B-B14F-4D97-AF65-F5344CB8AC3E}">
        <p14:creationId xmlns:p14="http://schemas.microsoft.com/office/powerpoint/2010/main" val="34607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Angus pleier landskapet på stølen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39" y="1438615"/>
            <a:ext cx="8858305" cy="5154209"/>
          </a:xfrm>
        </p:spPr>
      </p:pic>
    </p:spTree>
    <p:extLst>
      <p:ext uri="{BB962C8B-B14F-4D97-AF65-F5344CB8AC3E}">
        <p14:creationId xmlns:p14="http://schemas.microsoft.com/office/powerpoint/2010/main" val="30656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6664" cy="1325563"/>
          </a:xfrm>
        </p:spPr>
        <p:txBody>
          <a:bodyPr/>
          <a:lstStyle/>
          <a:p>
            <a:r>
              <a:rPr lang="nb-NO" dirty="0" smtClean="0"/>
              <a:t>Angusoksen sjekker brunsten og tar omløpene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92" y="1398350"/>
            <a:ext cx="7498080" cy="5349922"/>
          </a:xfrm>
        </p:spPr>
      </p:pic>
    </p:spTree>
    <p:extLst>
      <p:ext uri="{BB962C8B-B14F-4D97-AF65-F5344CB8AC3E}">
        <p14:creationId xmlns:p14="http://schemas.microsoft.com/office/powerpoint/2010/main" val="22043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71544" cy="5697347"/>
          </a:xfrm>
        </p:spPr>
        <p:txBody>
          <a:bodyPr>
            <a:normAutofit/>
          </a:bodyPr>
          <a:lstStyle/>
          <a:p>
            <a:r>
              <a:rPr lang="nb-NO" dirty="0" err="1" smtClean="0"/>
              <a:t>Norturas</a:t>
            </a:r>
            <a:r>
              <a:rPr lang="nb-NO" dirty="0" smtClean="0"/>
              <a:t> Biff Natur-okse 2016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16" y="370159"/>
            <a:ext cx="5184648" cy="5879956"/>
          </a:xfrm>
        </p:spPr>
      </p:pic>
    </p:spTree>
    <p:extLst>
      <p:ext uri="{BB962C8B-B14F-4D97-AF65-F5344CB8AC3E}">
        <p14:creationId xmlns:p14="http://schemas.microsoft.com/office/powerpoint/2010/main" val="17330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Ny elite okse for 2017 fra Li Angus                  </a:t>
            </a:r>
            <a:r>
              <a:rPr lang="nb-NO" dirty="0" err="1" smtClean="0"/>
              <a:t>Li's</a:t>
            </a:r>
            <a:r>
              <a:rPr lang="nb-NO" dirty="0" smtClean="0"/>
              <a:t> Great Tigre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63" y="1609345"/>
            <a:ext cx="6046933" cy="5166360"/>
          </a:xfrm>
        </p:spPr>
      </p:pic>
    </p:spTree>
    <p:extLst>
      <p:ext uri="{BB962C8B-B14F-4D97-AF65-F5344CB8AC3E}">
        <p14:creationId xmlns:p14="http://schemas.microsoft.com/office/powerpoint/2010/main" val="41622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59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Nedre Li Gard. Sommermelk og kvalitetskjøtt naturlig produsert på gardens ressurser</vt:lpstr>
      <vt:lpstr>Handtering og kontakt er viktig i beitesesong og</vt:lpstr>
      <vt:lpstr>En god kalv bør nærme seg halvparten av moras vekt ved avvenning.</vt:lpstr>
      <vt:lpstr>Angus pleier landskapet på stølen</vt:lpstr>
      <vt:lpstr>Angusoksen sjekker brunsten og tar omløpene</vt:lpstr>
      <vt:lpstr>Norturas Biff Natur-okse 2016</vt:lpstr>
      <vt:lpstr>Ny elite okse for 2017 fra Li Angus                  Li's Great Tigre</vt:lpstr>
    </vt:vector>
  </TitlesOfParts>
  <Company>TINE 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Lise Elvagjeng</dc:creator>
  <cp:lastModifiedBy>Lise Elvagjeng</cp:lastModifiedBy>
  <cp:revision>4</cp:revision>
  <dcterms:created xsi:type="dcterms:W3CDTF">2016-11-11T10:44:41Z</dcterms:created>
  <dcterms:modified xsi:type="dcterms:W3CDTF">2016-11-14T12:56:46Z</dcterms:modified>
</cp:coreProperties>
</file>