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122" d="100"/>
          <a:sy n="122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15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500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28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462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88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1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495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45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85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4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5C4E59-A968-4692-B484-023386F9E649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B1BF43-C0A8-4589-BA4A-D8FE9ACBE0E0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7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ylkesmannen.no/vestland/barnehage-og-opplaring/grunnskule-og-vidaregaande-opplaring/klagebehandling-standpunktkarakterar-i-grunnskulen-2019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Eksamen 2019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6" y="6185877"/>
            <a:ext cx="26479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93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førebuing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b-NO" dirty="0" err="1" smtClean="0"/>
              <a:t>Prøvemunnleg</a:t>
            </a:r>
            <a:r>
              <a:rPr lang="nb-NO" dirty="0" smtClean="0"/>
              <a:t> 8.mars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err="1" smtClean="0"/>
              <a:t>Eksamenstest</a:t>
            </a:r>
            <a:r>
              <a:rPr lang="nb-NO" dirty="0" smtClean="0"/>
              <a:t> </a:t>
            </a:r>
            <a:r>
              <a:rPr lang="nb-NO" dirty="0" smtClean="0"/>
              <a:t>29.april – prøve å logge inn – testing av </a:t>
            </a:r>
            <a:r>
              <a:rPr lang="nb-NO" dirty="0" err="1" smtClean="0"/>
              <a:t>skulen</a:t>
            </a:r>
            <a:r>
              <a:rPr lang="nb-NO" dirty="0" smtClean="0"/>
              <a:t> sitt datautstyr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err="1" smtClean="0"/>
              <a:t>Eksamensførebuande</a:t>
            </a:r>
            <a:r>
              <a:rPr lang="nb-NO" dirty="0" smtClean="0"/>
              <a:t> test matematikk – 30.april </a:t>
            </a:r>
          </a:p>
          <a:p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54236" y="57580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236" y="6215253"/>
            <a:ext cx="26479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6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</a:t>
            </a:r>
            <a:r>
              <a:rPr lang="nb-NO" dirty="0" err="1" smtClean="0"/>
              <a:t>datoar</a:t>
            </a:r>
            <a:r>
              <a:rPr lang="nb-NO" dirty="0" smtClean="0"/>
              <a:t> – </a:t>
            </a:r>
            <a:r>
              <a:rPr lang="nb-NO" dirty="0" err="1" smtClean="0"/>
              <a:t>skriftleg</a:t>
            </a:r>
            <a:r>
              <a:rPr lang="nb-NO" dirty="0" smtClean="0"/>
              <a:t> eksamen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652530"/>
            <a:ext cx="9720073" cy="4656830"/>
          </a:xfrm>
        </p:spPr>
        <p:txBody>
          <a:bodyPr/>
          <a:lstStyle/>
          <a:p>
            <a:endParaRPr lang="nb-N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13.mai – opplysning om standpunkt </a:t>
            </a:r>
            <a:r>
              <a:rPr lang="nb-NO" dirty="0" err="1" smtClean="0"/>
              <a:t>skriftleg</a:t>
            </a:r>
            <a:r>
              <a:rPr lang="nb-NO" dirty="0" smtClean="0"/>
              <a:t> – </a:t>
            </a:r>
            <a:r>
              <a:rPr lang="nb-NO" dirty="0" err="1" smtClean="0"/>
              <a:t>kl</a:t>
            </a:r>
            <a:r>
              <a:rPr lang="nb-NO" dirty="0" smtClean="0"/>
              <a:t> 15.00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14.mai – opplysning trekkfag </a:t>
            </a:r>
            <a:r>
              <a:rPr lang="nb-NO" dirty="0" err="1" smtClean="0"/>
              <a:t>kl</a:t>
            </a:r>
            <a:r>
              <a:rPr lang="nb-NO" dirty="0" smtClean="0"/>
              <a:t> 09.00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16.mai – </a:t>
            </a:r>
            <a:r>
              <a:rPr lang="nb-NO" dirty="0" err="1" smtClean="0"/>
              <a:t>evt</a:t>
            </a:r>
            <a:r>
              <a:rPr lang="nb-NO" dirty="0" smtClean="0"/>
              <a:t> matematikk eksamen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20.mai – førebuing </a:t>
            </a:r>
            <a:r>
              <a:rPr lang="nb-NO" dirty="0" err="1" smtClean="0"/>
              <a:t>evt</a:t>
            </a:r>
            <a:r>
              <a:rPr lang="nb-NO" dirty="0" smtClean="0"/>
              <a:t> norsk eksamen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21.mai – </a:t>
            </a:r>
            <a:r>
              <a:rPr lang="nb-NO" dirty="0" err="1" smtClean="0"/>
              <a:t>evt</a:t>
            </a:r>
            <a:r>
              <a:rPr lang="nb-NO" dirty="0" smtClean="0"/>
              <a:t> norsk </a:t>
            </a:r>
            <a:r>
              <a:rPr lang="nb-NO" dirty="0" err="1" smtClean="0"/>
              <a:t>hovudmål</a:t>
            </a:r>
            <a:r>
              <a:rPr lang="nb-NO" dirty="0" smtClean="0"/>
              <a:t> eksamen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22.mai – </a:t>
            </a:r>
            <a:r>
              <a:rPr lang="nb-NO" dirty="0" err="1" smtClean="0"/>
              <a:t>evt</a:t>
            </a:r>
            <a:r>
              <a:rPr lang="nb-NO" dirty="0" smtClean="0"/>
              <a:t> norsk sidemål eksamen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23.mai – førebuing </a:t>
            </a:r>
            <a:r>
              <a:rPr lang="nb-NO" dirty="0" err="1" smtClean="0"/>
              <a:t>evt</a:t>
            </a:r>
            <a:r>
              <a:rPr lang="nb-NO" dirty="0" smtClean="0"/>
              <a:t> engelsk eksamen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24.mai – </a:t>
            </a:r>
            <a:r>
              <a:rPr lang="nb-NO" dirty="0" err="1" smtClean="0"/>
              <a:t>evt</a:t>
            </a:r>
            <a:r>
              <a:rPr lang="nb-NO" dirty="0" smtClean="0"/>
              <a:t> engelsk eksamen </a:t>
            </a:r>
          </a:p>
          <a:p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3538" y="55568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8" y="6014085"/>
            <a:ext cx="26479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02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</a:t>
            </a:r>
            <a:r>
              <a:rPr lang="nb-NO" dirty="0" err="1" smtClean="0"/>
              <a:t>datoar</a:t>
            </a:r>
            <a:r>
              <a:rPr lang="nb-NO" dirty="0" smtClean="0"/>
              <a:t> – </a:t>
            </a:r>
            <a:r>
              <a:rPr lang="nb-NO" dirty="0" err="1" smtClean="0"/>
              <a:t>munnleg</a:t>
            </a:r>
            <a:r>
              <a:rPr lang="nb-NO" dirty="0" smtClean="0"/>
              <a:t> eksamen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29.mai </a:t>
            </a:r>
            <a:r>
              <a:rPr lang="nb-NO" dirty="0" err="1" smtClean="0"/>
              <a:t>kl</a:t>
            </a:r>
            <a:r>
              <a:rPr lang="nb-NO" dirty="0" smtClean="0"/>
              <a:t> 15.00 – opplysning om </a:t>
            </a:r>
            <a:r>
              <a:rPr lang="nb-NO" dirty="0" err="1" smtClean="0"/>
              <a:t>munnleg</a:t>
            </a:r>
            <a:r>
              <a:rPr lang="nb-NO" dirty="0" smtClean="0"/>
              <a:t> standpunkt og orden og </a:t>
            </a:r>
            <a:r>
              <a:rPr lang="nb-NO" dirty="0" err="1" smtClean="0"/>
              <a:t>åtferd</a:t>
            </a:r>
            <a:endParaRPr lang="nb-N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11./12. juni – </a:t>
            </a:r>
            <a:r>
              <a:rPr lang="nb-NO" dirty="0" err="1" smtClean="0"/>
              <a:t>elevane</a:t>
            </a:r>
            <a:r>
              <a:rPr lang="nb-NO" dirty="0" smtClean="0"/>
              <a:t> får opplyst eksamensfag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12./13.juni – </a:t>
            </a:r>
            <a:r>
              <a:rPr lang="nb-NO" dirty="0" err="1" smtClean="0"/>
              <a:t>elevane</a:t>
            </a:r>
            <a:r>
              <a:rPr lang="nb-NO" dirty="0" smtClean="0"/>
              <a:t> får vite tema/problemstilling og har obligatorisk førebuingsdag til </a:t>
            </a:r>
            <a:r>
              <a:rPr lang="nb-NO" dirty="0" err="1" smtClean="0"/>
              <a:t>munnleg</a:t>
            </a:r>
            <a:r>
              <a:rPr lang="nb-NO" dirty="0" smtClean="0"/>
              <a:t> eksamen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13./14. juni – </a:t>
            </a:r>
            <a:r>
              <a:rPr lang="nb-NO" dirty="0" err="1" smtClean="0"/>
              <a:t>munnleg</a:t>
            </a:r>
            <a:r>
              <a:rPr lang="nb-NO" dirty="0" smtClean="0"/>
              <a:t> eksamen </a:t>
            </a:r>
          </a:p>
          <a:p>
            <a:pPr>
              <a:buFont typeface="Wingdings" panose="05000000000000000000" pitchFamily="2" charset="2"/>
              <a:buChar char="v"/>
            </a:pPr>
            <a:endParaRPr lang="nb-NO" dirty="0"/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Orden og </a:t>
            </a:r>
            <a:r>
              <a:rPr lang="nb-NO" dirty="0" err="1" smtClean="0"/>
              <a:t>åtferd</a:t>
            </a:r>
            <a:r>
              <a:rPr lang="nb-NO" dirty="0" smtClean="0"/>
              <a:t>: standpunkt kan </a:t>
            </a:r>
            <a:r>
              <a:rPr lang="nb-NO" dirty="0" err="1" smtClean="0"/>
              <a:t>verte</a:t>
            </a:r>
            <a:r>
              <a:rPr lang="nb-NO" dirty="0" smtClean="0"/>
              <a:t> endra dersom </a:t>
            </a:r>
            <a:r>
              <a:rPr lang="nb-NO" dirty="0" err="1" smtClean="0"/>
              <a:t>ein</a:t>
            </a:r>
            <a:r>
              <a:rPr lang="nb-NO" dirty="0" smtClean="0"/>
              <a:t> i tida etter 29.mai har </a:t>
            </a:r>
            <a:r>
              <a:rPr lang="nb-NO" dirty="0" err="1" smtClean="0"/>
              <a:t>alvorlege</a:t>
            </a:r>
            <a:r>
              <a:rPr lang="nb-NO" dirty="0" smtClean="0"/>
              <a:t> </a:t>
            </a:r>
            <a:r>
              <a:rPr lang="nb-NO" dirty="0" err="1" smtClean="0"/>
              <a:t>hendingar</a:t>
            </a:r>
            <a:r>
              <a:rPr lang="nb-NO" dirty="0" smtClean="0"/>
              <a:t>/ mange uønska </a:t>
            </a:r>
            <a:r>
              <a:rPr lang="nb-NO" dirty="0" err="1" smtClean="0"/>
              <a:t>hendingar</a:t>
            </a:r>
            <a:endParaRPr lang="nb-NO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8" y="6014085"/>
            <a:ext cx="26479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12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Tilrettelegging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2281" y="2293815"/>
            <a:ext cx="9720073" cy="4023360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§4-25 </a:t>
            </a:r>
            <a:r>
              <a:rPr lang="nn-NO" dirty="0"/>
              <a:t>Deltakarar og privatistar med behov for særskild tilrettelegging skal kunne få lagt forholda til rette slik at dei kan få vist kompetansen sin ut frå kompetansemåla i fag i læreplanverket. Tiltaka må vere tilpassa behova til deltakaren og privatisten så langt råd er</a:t>
            </a:r>
            <a:r>
              <a:rPr lang="nn-NO" dirty="0" smtClean="0"/>
              <a:t>.</a:t>
            </a:r>
          </a:p>
          <a:p>
            <a:r>
              <a:rPr lang="nn-NO" u="sng" dirty="0" smtClean="0"/>
              <a:t>Elevar med </a:t>
            </a:r>
            <a:r>
              <a:rPr lang="nn-NO" u="sng" dirty="0" err="1" smtClean="0"/>
              <a:t>td</a:t>
            </a:r>
            <a:r>
              <a:rPr lang="nn-NO" u="sng" dirty="0" smtClean="0"/>
              <a:t> allergiar, migrene mm.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n-NO" dirty="0" smtClean="0"/>
              <a:t>Forlenga tid</a:t>
            </a:r>
            <a:endParaRPr lang="nn-NO" dirty="0"/>
          </a:p>
          <a:p>
            <a:pPr>
              <a:buFont typeface="Wingdings" panose="05000000000000000000" pitchFamily="2" charset="2"/>
              <a:buChar char="v"/>
            </a:pPr>
            <a:r>
              <a:rPr lang="nn-NO" dirty="0" smtClean="0"/>
              <a:t>Eige rom</a:t>
            </a:r>
          </a:p>
          <a:p>
            <a:r>
              <a:rPr lang="nn-NO" dirty="0" smtClean="0"/>
              <a:t>Må ha legeattest og føresette må søkje om dette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u="sng" dirty="0" smtClean="0"/>
              <a:t>Med lese- og </a:t>
            </a:r>
            <a:r>
              <a:rPr lang="nn-NO" u="sng" dirty="0" err="1" smtClean="0"/>
              <a:t>skriveutfordringar</a:t>
            </a:r>
            <a:endParaRPr lang="nn-NO" dirty="0" smtClean="0"/>
          </a:p>
          <a:p>
            <a:r>
              <a:rPr lang="nn-NO" dirty="0" smtClean="0"/>
              <a:t>Fleire hjelpemidlar, skulen har laga oversikt over dette. </a:t>
            </a:r>
          </a:p>
          <a:p>
            <a:r>
              <a:rPr lang="nn-NO" dirty="0" smtClean="0"/>
              <a:t>Ved tilrettelegging gjer skulen eit enkeltvedtak som føresette kan klage på. </a:t>
            </a:r>
            <a:endParaRPr lang="nn-NO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8" y="6014085"/>
            <a:ext cx="26479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42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 </a:t>
            </a:r>
            <a:r>
              <a:rPr lang="nb-NO" dirty="0" err="1" smtClean="0"/>
              <a:t>frå</a:t>
            </a:r>
            <a:r>
              <a:rPr lang="nb-NO" dirty="0" smtClean="0"/>
              <a:t> fylkesmannen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3248" y="234463"/>
            <a:ext cx="3271288" cy="3423233"/>
          </a:xfrm>
          <a:prstGeom prst="rect">
            <a:avLst/>
          </a:prstGeom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 smtClean="0"/>
              <a:t>Sjå eige ark. </a:t>
            </a:r>
          </a:p>
          <a:p>
            <a:r>
              <a:rPr lang="nb-NO" dirty="0" smtClean="0"/>
              <a:t>Står om 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 smtClean="0"/>
              <a:t>Fritak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 smtClean="0"/>
              <a:t>Føring av vitnemål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 smtClean="0"/>
              <a:t>Klage på </a:t>
            </a:r>
            <a:r>
              <a:rPr lang="nb-NO" dirty="0" err="1" smtClean="0"/>
              <a:t>karakterar</a:t>
            </a:r>
            <a:r>
              <a:rPr lang="nb-NO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 err="1" smtClean="0"/>
              <a:t>Fristar</a:t>
            </a:r>
            <a:r>
              <a:rPr lang="nb-NO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/>
          </a:p>
          <a:p>
            <a:r>
              <a:rPr lang="nb-NO" dirty="0">
                <a:hlinkClick r:id="rId3"/>
              </a:rPr>
              <a:t>https://www.fylkesmannen.no/vestland/barnehage-og-opplaring/grunnskule-og-vidaregaande-opplaring/klagebehandling-standpunktkarakterar-i-grunnskulen-2019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8" y="6014085"/>
            <a:ext cx="26479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3661" y="4076700"/>
            <a:ext cx="3190875" cy="27813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7656" y="1890182"/>
            <a:ext cx="34766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2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452</TotalTime>
  <Words>266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Eksamen 2019 </vt:lpstr>
      <vt:lpstr>førebuing</vt:lpstr>
      <vt:lpstr>Viktige datoar – skriftleg eksamen  </vt:lpstr>
      <vt:lpstr>Viktige datoar – munnleg eksamen </vt:lpstr>
      <vt:lpstr>Tilrettelegging</vt:lpstr>
      <vt:lpstr>Info frå fylkesmannen</vt:lpstr>
    </vt:vector>
  </TitlesOfParts>
  <Company>Luster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Eksamen 2019</dc:title>
  <dc:creator>Bukve Mona Kristin</dc:creator>
  <cp:lastModifiedBy>Bukve Mona Kristin</cp:lastModifiedBy>
  <cp:revision>11</cp:revision>
  <cp:lastPrinted>2019-03-11T12:02:46Z</cp:lastPrinted>
  <dcterms:created xsi:type="dcterms:W3CDTF">2019-03-08T07:04:24Z</dcterms:created>
  <dcterms:modified xsi:type="dcterms:W3CDTF">2019-03-11T12:02:48Z</dcterms:modified>
</cp:coreProperties>
</file>