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2" r:id="rId7"/>
    <p:sldId id="263" r:id="rId8"/>
    <p:sldId id="265" r:id="rId9"/>
    <p:sldId id="264" r:id="rId10"/>
    <p:sldId id="270" r:id="rId11"/>
    <p:sldId id="260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FCC969-5865-8CDD-B3E0-0BB357D105EC}" v="1109" dt="2023-08-31T16:50:52.195"/>
    <p1510:client id="{BCEFB1FA-16B0-4BCA-8B39-A60B2FD51E11}" v="27" dt="2023-08-30T08:17:31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48" d="100"/>
          <a:sy n="48" d="100"/>
        </p:scale>
        <p:origin x="7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8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07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0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6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8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1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19">
            <a:extLst>
              <a:ext uri="{FF2B5EF4-FFF2-40B4-BE49-F238E27FC236}">
                <a16:creationId xmlns:a16="http://schemas.microsoft.com/office/drawing/2014/main" id="{ED8E54F9-849C-4865-8C5E-FD967B81D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: Shape 121">
            <a:extLst>
              <a:ext uri="{FF2B5EF4-FFF2-40B4-BE49-F238E27FC236}">
                <a16:creationId xmlns:a16="http://schemas.microsoft.com/office/drawing/2014/main" id="{391AE6B3-1D2D-4C67-A4DB-888635B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929452"/>
            <a:ext cx="9144000" cy="25267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nn-NO" sz="4100" kern="1200" dirty="0"/>
            </a:br>
            <a:br>
              <a:rPr lang="nn-NO" sz="4100" kern="1200" dirty="0"/>
            </a:br>
            <a:r>
              <a:rPr lang="nn-NO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Velkommen til </a:t>
            </a:r>
            <a:br>
              <a:rPr lang="nn-NO" sz="8000" kern="1200" dirty="0"/>
            </a:br>
            <a:r>
              <a:rPr lang="nn-NO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Foreldremøte på SFO </a:t>
            </a:r>
          </a:p>
        </p:txBody>
      </p:sp>
      <p:sp>
        <p:nvSpPr>
          <p:cNvPr id="136" name="sketch line">
            <a:extLst>
              <a:ext uri="{FF2B5EF4-FFF2-40B4-BE49-F238E27FC236}">
                <a16:creationId xmlns:a16="http://schemas.microsoft.com/office/drawing/2014/main" id="{6D080EC2-42B5-4E04-BBF7-F0BC5CB7C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5665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24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3F7260-3061-7DB0-2108-47949764B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92945"/>
            <a:ext cx="5744817" cy="48243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1005840">
              <a:spcBef>
                <a:spcPts val="1100"/>
              </a:spcBef>
              <a:buNone/>
            </a:pPr>
            <a:endParaRPr lang="nb-NO"/>
          </a:p>
          <a:p>
            <a:pPr marL="251460" indent="-251460" defTabSz="1005840">
              <a:spcBef>
                <a:spcPts val="1100"/>
              </a:spcBef>
              <a:buFont typeface="Calibri" panose="020B0604020202020204" pitchFamily="34" charset="0"/>
              <a:buChar char="-"/>
            </a:pPr>
            <a:endParaRPr lang="nn-NO" sz="3600" dirty="0">
              <a:cs typeface="Calibri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A34231D-0266-3263-1AF4-FD2C4210D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383" y="292945"/>
            <a:ext cx="5744817" cy="48243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1005840">
              <a:spcBef>
                <a:spcPts val="1100"/>
              </a:spcBef>
              <a:buNone/>
            </a:pPr>
            <a:br>
              <a:rPr lang="nn-NO" sz="3600" dirty="0">
                <a:latin typeface="Calibri Light"/>
                <a:cs typeface="Calibri"/>
              </a:rPr>
            </a:br>
            <a:br>
              <a:rPr lang="nn-NO" sz="3600" dirty="0">
                <a:latin typeface="Calibri Light"/>
                <a:cs typeface="Calibri"/>
              </a:rPr>
            </a:br>
            <a:endParaRPr lang="nn-NO" sz="3600">
              <a:cs typeface="Calibri"/>
            </a:endParaRPr>
          </a:p>
        </p:txBody>
      </p:sp>
      <p:pic>
        <p:nvPicPr>
          <p:cNvPr id="11" name="Bilde 10" descr="Et bilde som inneholder tekst, nummer, Font, skjermbilde&#10;&#10;Automatisk generert beskrivelse">
            <a:extLst>
              <a:ext uri="{FF2B5EF4-FFF2-40B4-BE49-F238E27FC236}">
                <a16:creationId xmlns:a16="http://schemas.microsoft.com/office/drawing/2014/main" id="{89FFB73F-D1FC-6E19-84F5-6D0B26549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478124"/>
            <a:ext cx="11861800" cy="3723951"/>
          </a:xfrm>
          <a:prstGeom prst="rect">
            <a:avLst/>
          </a:prstGeom>
        </p:spPr>
      </p:pic>
      <p:pic>
        <p:nvPicPr>
          <p:cNvPr id="12" name="Bilde 11" descr="Et bilde som inneholder tekst, skjermbilde, Font, line&#10;&#10;Automatisk generert beskrivelse">
            <a:extLst>
              <a:ext uri="{FF2B5EF4-FFF2-40B4-BE49-F238E27FC236}">
                <a16:creationId xmlns:a16="http://schemas.microsoft.com/office/drawing/2014/main" id="{724743E0-8A16-3DF8-3E85-FFBA2029D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70259"/>
            <a:ext cx="11328400" cy="151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17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Background">
            <a:extLst>
              <a:ext uri="{FF2B5EF4-FFF2-40B4-BE49-F238E27FC236}">
                <a16:creationId xmlns:a16="http://schemas.microsoft.com/office/drawing/2014/main" id="{7DE220E6-BA55-4F04-B3C4-F4985F3E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int">
            <a:extLst>
              <a:ext uri="{FF2B5EF4-FFF2-40B4-BE49-F238E27FC236}">
                <a16:creationId xmlns:a16="http://schemas.microsoft.com/office/drawing/2014/main" id="{5AE190BC-D2FD-433E-AB89-0DF68EFD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5644" y="0"/>
            <a:ext cx="1046356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18" name="Rectangle 18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6444" y="0"/>
            <a:ext cx="6075554" cy="6858000"/>
          </a:xfrm>
          <a:prstGeom prst="rect">
            <a:avLst/>
          </a:prstGeom>
          <a:ln>
            <a:noFill/>
          </a:ln>
          <a:effectLst>
            <a:outerShdw blurRad="508000" dist="190500" dir="5460000" sx="93000" sy="93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CCD5E6FF-19DB-49AE-2F56-9C9AA7911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432" y="762001"/>
            <a:ext cx="4554680" cy="170824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lassholder for innhold 9" descr="Et bilde som inneholder tekst, skjermbilde, Font, nummer&#10;&#10;Automatisk generert beskrivelse">
            <a:extLst>
              <a:ext uri="{FF2B5EF4-FFF2-40B4-BE49-F238E27FC236}">
                <a16:creationId xmlns:a16="http://schemas.microsoft.com/office/drawing/2014/main" id="{E7BB0780-3AFD-D4D1-7910-8D1CBC8378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9048" y="155289"/>
            <a:ext cx="3031041" cy="6547426"/>
          </a:xfrm>
          <a:prstGeom prst="rect">
            <a:avLst/>
          </a:prstGeom>
        </p:spPr>
      </p:pic>
      <p:pic>
        <p:nvPicPr>
          <p:cNvPr id="20" name="Plassholder for innhold 19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1FDE35FA-6B88-A6EE-4565-A3967DE8CB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85957" y="158844"/>
            <a:ext cx="3101329" cy="6690835"/>
          </a:xfrm>
        </p:spPr>
      </p:pic>
    </p:spTree>
    <p:extLst>
      <p:ext uri="{BB962C8B-B14F-4D97-AF65-F5344CB8AC3E}">
        <p14:creationId xmlns:p14="http://schemas.microsoft.com/office/powerpoint/2010/main" val="3339548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007A5B-8131-DC53-DB4A-DC59C2C4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3" name="Plassholder for innhold 12" descr="Et bilde som inneholder tekst, skjermbilde, programvare, Font&#10;&#10;Automatisk generert beskrivelse">
            <a:extLst>
              <a:ext uri="{FF2B5EF4-FFF2-40B4-BE49-F238E27FC236}">
                <a16:creationId xmlns:a16="http://schemas.microsoft.com/office/drawing/2014/main" id="{E104C97A-38CF-3498-B353-E4387F762C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93199" y="-15875"/>
            <a:ext cx="3166902" cy="6878638"/>
          </a:xfrm>
        </p:spPr>
      </p:pic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9B8295A5-B474-8377-9F18-C161F7C932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7" name="Bilde 16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460C0127-C32F-1F98-E9F3-F0F848BE8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663" y="-12700"/>
            <a:ext cx="3171873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17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kart, skjermbilde&#10;&#10;Automatisk generert beskrivelse">
            <a:extLst>
              <a:ext uri="{FF2B5EF4-FFF2-40B4-BE49-F238E27FC236}">
                <a16:creationId xmlns:a16="http://schemas.microsoft.com/office/drawing/2014/main" id="{65E7CA83-E55A-20DB-9279-A35694DE0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2" y="643466"/>
            <a:ext cx="1061155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6CD22E-2269-419F-9E81-016EA035D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F7DC13A-3DEC-00A8-A029-9073BBDC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32" y="1295231"/>
            <a:ext cx="5895178" cy="38074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n-NO" sz="4000" dirty="0">
                <a:latin typeface="Calibri Light"/>
                <a:cs typeface="Calibri"/>
              </a:rPr>
              <a:t>Me er </a:t>
            </a:r>
            <a:br>
              <a:rPr lang="nn-NO" sz="4000" dirty="0">
                <a:latin typeface="Calibri Light"/>
                <a:cs typeface="Calibri"/>
              </a:rPr>
            </a:br>
            <a:r>
              <a:rPr lang="nn-NO" sz="4000" dirty="0">
                <a:latin typeface="Calibri Light"/>
                <a:cs typeface="Calibri"/>
              </a:rPr>
              <a:t>12 faste + 1 lærling </a:t>
            </a:r>
            <a:br>
              <a:rPr lang="nn-NO" sz="4000" dirty="0">
                <a:latin typeface="Calibri Light"/>
                <a:cs typeface="Calibri"/>
              </a:rPr>
            </a:br>
            <a:r>
              <a:rPr lang="nn-NO" sz="4000" dirty="0">
                <a:latin typeface="Calibri Light"/>
                <a:cs typeface="Calibri"/>
              </a:rPr>
              <a:t>12 barn per vaksne </a:t>
            </a:r>
            <a:br>
              <a:rPr lang="nn-NO" sz="4000" dirty="0">
                <a:latin typeface="Calibri Light"/>
                <a:cs typeface="Calibri"/>
              </a:rPr>
            </a:br>
            <a:r>
              <a:rPr lang="nn-NO" sz="4000" dirty="0">
                <a:latin typeface="Calibri Light"/>
                <a:cs typeface="Calibri"/>
              </a:rPr>
              <a:t>63 ungar totalt</a:t>
            </a:r>
            <a:br>
              <a:rPr lang="nn-NO" sz="4000" dirty="0">
                <a:latin typeface="Calibri Light"/>
                <a:cs typeface="Calibri"/>
              </a:rPr>
            </a:br>
            <a:r>
              <a:rPr lang="nn-NO" sz="4000" dirty="0">
                <a:latin typeface="Calibri Light"/>
                <a:cs typeface="Calibri"/>
              </a:rPr>
              <a:t>24 ungar på morgon  </a:t>
            </a:r>
            <a:br>
              <a:rPr lang="nn-NO" sz="3200" dirty="0">
                <a:latin typeface="Calibri"/>
                <a:cs typeface="Calibri"/>
              </a:rPr>
            </a:br>
            <a:endParaRPr lang="nb-NO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A607D34-E2A9-4595-9DB2-5472E077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082" y="0"/>
            <a:ext cx="4884918" cy="6858000"/>
          </a:xfrm>
          <a:custGeom>
            <a:avLst/>
            <a:gdLst>
              <a:gd name="connsiteX0" fmla="*/ 1097203 w 4884918"/>
              <a:gd name="connsiteY0" fmla="*/ 0 h 6858000"/>
              <a:gd name="connsiteX1" fmla="*/ 1154155 w 4884918"/>
              <a:gd name="connsiteY1" fmla="*/ 0 h 6858000"/>
              <a:gd name="connsiteX2" fmla="*/ 972305 w 4884918"/>
              <a:gd name="connsiteY2" fmla="*/ 343212 h 6858000"/>
              <a:gd name="connsiteX3" fmla="*/ 780524 w 4884918"/>
              <a:gd name="connsiteY3" fmla="*/ 761067 h 6858000"/>
              <a:gd name="connsiteX4" fmla="*/ 737045 w 4884918"/>
              <a:gd name="connsiteY4" fmla="*/ 865164 h 6858000"/>
              <a:gd name="connsiteX5" fmla="*/ 762322 w 4884918"/>
              <a:gd name="connsiteY5" fmla="*/ 830676 h 6858000"/>
              <a:gd name="connsiteX6" fmla="*/ 1118805 w 4884918"/>
              <a:gd name="connsiteY6" fmla="*/ 160440 h 6858000"/>
              <a:gd name="connsiteX7" fmla="*/ 1221640 w 4884918"/>
              <a:gd name="connsiteY7" fmla="*/ 0 h 6858000"/>
              <a:gd name="connsiteX8" fmla="*/ 4884918 w 4884918"/>
              <a:gd name="connsiteY8" fmla="*/ 0 h 6858000"/>
              <a:gd name="connsiteX9" fmla="*/ 4884918 w 4884918"/>
              <a:gd name="connsiteY9" fmla="*/ 6857999 h 6858000"/>
              <a:gd name="connsiteX10" fmla="*/ 4884918 w 4884918"/>
              <a:gd name="connsiteY10" fmla="*/ 6858000 h 6858000"/>
              <a:gd name="connsiteX11" fmla="*/ 704817 w 4884918"/>
              <a:gd name="connsiteY11" fmla="*/ 6858000 h 6858000"/>
              <a:gd name="connsiteX12" fmla="*/ 618717 w 4884918"/>
              <a:gd name="connsiteY12" fmla="*/ 6672538 h 6858000"/>
              <a:gd name="connsiteX13" fmla="*/ 309324 w 4884918"/>
              <a:gd name="connsiteY13" fmla="*/ 5833618 h 6858000"/>
              <a:gd name="connsiteX14" fmla="*/ 209850 w 4884918"/>
              <a:gd name="connsiteY14" fmla="*/ 5484180 h 6858000"/>
              <a:gd name="connsiteX15" fmla="*/ 211619 w 4884918"/>
              <a:gd name="connsiteY15" fmla="*/ 5517653 h 6858000"/>
              <a:gd name="connsiteX16" fmla="*/ 361778 w 4884918"/>
              <a:gd name="connsiteY16" fmla="*/ 6145524 h 6858000"/>
              <a:gd name="connsiteX17" fmla="*/ 591356 w 4884918"/>
              <a:gd name="connsiteY17" fmla="*/ 6843306 h 6858000"/>
              <a:gd name="connsiteX18" fmla="*/ 597415 w 4884918"/>
              <a:gd name="connsiteY18" fmla="*/ 6858000 h 6858000"/>
              <a:gd name="connsiteX19" fmla="*/ 545224 w 4884918"/>
              <a:gd name="connsiteY19" fmla="*/ 6858000 h 6858000"/>
              <a:gd name="connsiteX20" fmla="*/ 533604 w 4884918"/>
              <a:gd name="connsiteY20" fmla="*/ 6830072 h 6858000"/>
              <a:gd name="connsiteX21" fmla="*/ 169657 w 4884918"/>
              <a:gd name="connsiteY21" fmla="*/ 5556577 h 6858000"/>
              <a:gd name="connsiteX22" fmla="*/ 12169 w 4884918"/>
              <a:gd name="connsiteY22" fmla="*/ 4362835 h 6858000"/>
              <a:gd name="connsiteX23" fmla="*/ 46168 w 4884918"/>
              <a:gd name="connsiteY23" fmla="*/ 3338487 h 6858000"/>
              <a:gd name="connsiteX24" fmla="*/ 490574 w 4884918"/>
              <a:gd name="connsiteY24" fmla="*/ 1381078 h 6858000"/>
              <a:gd name="connsiteX25" fmla="*/ 984701 w 4884918"/>
              <a:gd name="connsiteY25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84918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4884918" y="0"/>
                </a:lnTo>
                <a:lnTo>
                  <a:pt x="4884918" y="6857999"/>
                </a:lnTo>
                <a:lnTo>
                  <a:pt x="4884918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" y="5439978"/>
            <a:ext cx="5897880" cy="18288"/>
          </a:xfrm>
          <a:custGeom>
            <a:avLst/>
            <a:gdLst>
              <a:gd name="connsiteX0" fmla="*/ 0 w 5897880"/>
              <a:gd name="connsiteY0" fmla="*/ 0 h 18288"/>
              <a:gd name="connsiteX1" fmla="*/ 537362 w 5897880"/>
              <a:gd name="connsiteY1" fmla="*/ 0 h 18288"/>
              <a:gd name="connsiteX2" fmla="*/ 1133704 w 5897880"/>
              <a:gd name="connsiteY2" fmla="*/ 0 h 18288"/>
              <a:gd name="connsiteX3" fmla="*/ 1671066 w 5897880"/>
              <a:gd name="connsiteY3" fmla="*/ 0 h 18288"/>
              <a:gd name="connsiteX4" fmla="*/ 2385365 w 5897880"/>
              <a:gd name="connsiteY4" fmla="*/ 0 h 18288"/>
              <a:gd name="connsiteX5" fmla="*/ 3040685 w 5897880"/>
              <a:gd name="connsiteY5" fmla="*/ 0 h 18288"/>
              <a:gd name="connsiteX6" fmla="*/ 3696005 w 5897880"/>
              <a:gd name="connsiteY6" fmla="*/ 0 h 18288"/>
              <a:gd name="connsiteX7" fmla="*/ 4469282 w 5897880"/>
              <a:gd name="connsiteY7" fmla="*/ 0 h 18288"/>
              <a:gd name="connsiteX8" fmla="*/ 5183581 w 5897880"/>
              <a:gd name="connsiteY8" fmla="*/ 0 h 18288"/>
              <a:gd name="connsiteX9" fmla="*/ 5897880 w 5897880"/>
              <a:gd name="connsiteY9" fmla="*/ 0 h 18288"/>
              <a:gd name="connsiteX10" fmla="*/ 5897880 w 5897880"/>
              <a:gd name="connsiteY10" fmla="*/ 18288 h 18288"/>
              <a:gd name="connsiteX11" fmla="*/ 5419496 w 5897880"/>
              <a:gd name="connsiteY11" fmla="*/ 18288 h 18288"/>
              <a:gd name="connsiteX12" fmla="*/ 4882134 w 5897880"/>
              <a:gd name="connsiteY12" fmla="*/ 18288 h 18288"/>
              <a:gd name="connsiteX13" fmla="*/ 4167835 w 5897880"/>
              <a:gd name="connsiteY13" fmla="*/ 18288 h 18288"/>
              <a:gd name="connsiteX14" fmla="*/ 3394558 w 5897880"/>
              <a:gd name="connsiteY14" fmla="*/ 18288 h 18288"/>
              <a:gd name="connsiteX15" fmla="*/ 2798216 w 5897880"/>
              <a:gd name="connsiteY15" fmla="*/ 18288 h 18288"/>
              <a:gd name="connsiteX16" fmla="*/ 2024939 w 5897880"/>
              <a:gd name="connsiteY16" fmla="*/ 18288 h 18288"/>
              <a:gd name="connsiteX17" fmla="*/ 1487576 w 5897880"/>
              <a:gd name="connsiteY17" fmla="*/ 18288 h 18288"/>
              <a:gd name="connsiteX18" fmla="*/ 1009193 w 5897880"/>
              <a:gd name="connsiteY18" fmla="*/ 18288 h 18288"/>
              <a:gd name="connsiteX19" fmla="*/ 0 w 5897880"/>
              <a:gd name="connsiteY19" fmla="*/ 18288 h 18288"/>
              <a:gd name="connsiteX20" fmla="*/ 0 w 5897880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97880" h="18288" fill="none" extrusionOk="0">
                <a:moveTo>
                  <a:pt x="0" y="0"/>
                </a:moveTo>
                <a:cubicBezTo>
                  <a:pt x="232564" y="21549"/>
                  <a:pt x="389747" y="7320"/>
                  <a:pt x="537362" y="0"/>
                </a:cubicBezTo>
                <a:cubicBezTo>
                  <a:pt x="684977" y="-7320"/>
                  <a:pt x="894159" y="-7726"/>
                  <a:pt x="1133704" y="0"/>
                </a:cubicBezTo>
                <a:cubicBezTo>
                  <a:pt x="1373249" y="7726"/>
                  <a:pt x="1440352" y="-304"/>
                  <a:pt x="1671066" y="0"/>
                </a:cubicBezTo>
                <a:cubicBezTo>
                  <a:pt x="1901780" y="304"/>
                  <a:pt x="2091497" y="765"/>
                  <a:pt x="2385365" y="0"/>
                </a:cubicBezTo>
                <a:cubicBezTo>
                  <a:pt x="2679233" y="-765"/>
                  <a:pt x="2762926" y="2802"/>
                  <a:pt x="3040685" y="0"/>
                </a:cubicBezTo>
                <a:cubicBezTo>
                  <a:pt x="3318444" y="-2802"/>
                  <a:pt x="3409726" y="9093"/>
                  <a:pt x="3696005" y="0"/>
                </a:cubicBezTo>
                <a:cubicBezTo>
                  <a:pt x="3982284" y="-9093"/>
                  <a:pt x="4087272" y="27119"/>
                  <a:pt x="4469282" y="0"/>
                </a:cubicBezTo>
                <a:cubicBezTo>
                  <a:pt x="4851292" y="-27119"/>
                  <a:pt x="4924835" y="26473"/>
                  <a:pt x="5183581" y="0"/>
                </a:cubicBezTo>
                <a:cubicBezTo>
                  <a:pt x="5442327" y="-26473"/>
                  <a:pt x="5598463" y="7328"/>
                  <a:pt x="5897880" y="0"/>
                </a:cubicBezTo>
                <a:cubicBezTo>
                  <a:pt x="5898259" y="7355"/>
                  <a:pt x="5898164" y="10249"/>
                  <a:pt x="5897880" y="18288"/>
                </a:cubicBezTo>
                <a:cubicBezTo>
                  <a:pt x="5682742" y="31268"/>
                  <a:pt x="5520014" y="14700"/>
                  <a:pt x="5419496" y="18288"/>
                </a:cubicBezTo>
                <a:cubicBezTo>
                  <a:pt x="5318978" y="21876"/>
                  <a:pt x="5012864" y="-2446"/>
                  <a:pt x="4882134" y="18288"/>
                </a:cubicBezTo>
                <a:cubicBezTo>
                  <a:pt x="4751404" y="39022"/>
                  <a:pt x="4313676" y="-3937"/>
                  <a:pt x="4167835" y="18288"/>
                </a:cubicBezTo>
                <a:cubicBezTo>
                  <a:pt x="4021994" y="40513"/>
                  <a:pt x="3715729" y="50049"/>
                  <a:pt x="3394558" y="18288"/>
                </a:cubicBezTo>
                <a:cubicBezTo>
                  <a:pt x="3073387" y="-13473"/>
                  <a:pt x="3093227" y="29828"/>
                  <a:pt x="2798216" y="18288"/>
                </a:cubicBezTo>
                <a:cubicBezTo>
                  <a:pt x="2503205" y="6748"/>
                  <a:pt x="2297615" y="22459"/>
                  <a:pt x="2024939" y="18288"/>
                </a:cubicBezTo>
                <a:cubicBezTo>
                  <a:pt x="1752263" y="14117"/>
                  <a:pt x="1629814" y="-5485"/>
                  <a:pt x="1487576" y="18288"/>
                </a:cubicBezTo>
                <a:cubicBezTo>
                  <a:pt x="1345338" y="42061"/>
                  <a:pt x="1238885" y="15810"/>
                  <a:pt x="1009193" y="18288"/>
                </a:cubicBezTo>
                <a:cubicBezTo>
                  <a:pt x="779501" y="20766"/>
                  <a:pt x="441829" y="-24679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5897880" h="18288" stroke="0" extrusionOk="0">
                <a:moveTo>
                  <a:pt x="0" y="0"/>
                </a:moveTo>
                <a:cubicBezTo>
                  <a:pt x="196299" y="-26676"/>
                  <a:pt x="463834" y="6738"/>
                  <a:pt x="596341" y="0"/>
                </a:cubicBezTo>
                <a:cubicBezTo>
                  <a:pt x="728848" y="-6738"/>
                  <a:pt x="857267" y="1845"/>
                  <a:pt x="1074725" y="0"/>
                </a:cubicBezTo>
                <a:cubicBezTo>
                  <a:pt x="1292183" y="-1845"/>
                  <a:pt x="1545672" y="3744"/>
                  <a:pt x="1848002" y="0"/>
                </a:cubicBezTo>
                <a:cubicBezTo>
                  <a:pt x="2150332" y="-3744"/>
                  <a:pt x="2306688" y="-14526"/>
                  <a:pt x="2444344" y="0"/>
                </a:cubicBezTo>
                <a:cubicBezTo>
                  <a:pt x="2582000" y="14526"/>
                  <a:pt x="2761095" y="-11862"/>
                  <a:pt x="3040685" y="0"/>
                </a:cubicBezTo>
                <a:cubicBezTo>
                  <a:pt x="3320275" y="11862"/>
                  <a:pt x="3622320" y="-32867"/>
                  <a:pt x="3813962" y="0"/>
                </a:cubicBezTo>
                <a:cubicBezTo>
                  <a:pt x="4005604" y="32867"/>
                  <a:pt x="4117810" y="-10778"/>
                  <a:pt x="4351325" y="0"/>
                </a:cubicBezTo>
                <a:cubicBezTo>
                  <a:pt x="4584840" y="10778"/>
                  <a:pt x="4963783" y="-32384"/>
                  <a:pt x="5124602" y="0"/>
                </a:cubicBezTo>
                <a:cubicBezTo>
                  <a:pt x="5285421" y="32384"/>
                  <a:pt x="5705238" y="-29538"/>
                  <a:pt x="5897880" y="0"/>
                </a:cubicBezTo>
                <a:cubicBezTo>
                  <a:pt x="5898220" y="5688"/>
                  <a:pt x="5897711" y="13142"/>
                  <a:pt x="5897880" y="18288"/>
                </a:cubicBezTo>
                <a:cubicBezTo>
                  <a:pt x="5630425" y="-1425"/>
                  <a:pt x="5532865" y="12244"/>
                  <a:pt x="5242560" y="18288"/>
                </a:cubicBezTo>
                <a:cubicBezTo>
                  <a:pt x="4952255" y="24332"/>
                  <a:pt x="4783060" y="5748"/>
                  <a:pt x="4646219" y="18288"/>
                </a:cubicBezTo>
                <a:cubicBezTo>
                  <a:pt x="4509378" y="30828"/>
                  <a:pt x="4163771" y="-13995"/>
                  <a:pt x="3872941" y="18288"/>
                </a:cubicBezTo>
                <a:cubicBezTo>
                  <a:pt x="3582111" y="50571"/>
                  <a:pt x="3362704" y="-1402"/>
                  <a:pt x="3099664" y="18288"/>
                </a:cubicBezTo>
                <a:cubicBezTo>
                  <a:pt x="2836624" y="37978"/>
                  <a:pt x="2747441" y="19657"/>
                  <a:pt x="2562301" y="18288"/>
                </a:cubicBezTo>
                <a:cubicBezTo>
                  <a:pt x="2377161" y="16919"/>
                  <a:pt x="2104946" y="21735"/>
                  <a:pt x="1906981" y="18288"/>
                </a:cubicBezTo>
                <a:cubicBezTo>
                  <a:pt x="1709016" y="14841"/>
                  <a:pt x="1304654" y="-2323"/>
                  <a:pt x="1133704" y="18288"/>
                </a:cubicBezTo>
                <a:cubicBezTo>
                  <a:pt x="962754" y="38899"/>
                  <a:pt x="457048" y="2985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ketch line 2">
            <a:extLst>
              <a:ext uri="{FF2B5EF4-FFF2-40B4-BE49-F238E27FC236}">
                <a16:creationId xmlns:a16="http://schemas.microsoft.com/office/drawing/2014/main" id="{8FFD9892-EDE5-4886-A313-66099DA8C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653" y="5626353"/>
            <a:ext cx="3479619" cy="18288"/>
          </a:xfrm>
          <a:custGeom>
            <a:avLst/>
            <a:gdLst>
              <a:gd name="connsiteX0" fmla="*/ 0 w 3479619"/>
              <a:gd name="connsiteY0" fmla="*/ 0 h 18288"/>
              <a:gd name="connsiteX1" fmla="*/ 661128 w 3479619"/>
              <a:gd name="connsiteY1" fmla="*/ 0 h 18288"/>
              <a:gd name="connsiteX2" fmla="*/ 1357051 w 3479619"/>
              <a:gd name="connsiteY2" fmla="*/ 0 h 18288"/>
              <a:gd name="connsiteX3" fmla="*/ 2087771 w 3479619"/>
              <a:gd name="connsiteY3" fmla="*/ 0 h 18288"/>
              <a:gd name="connsiteX4" fmla="*/ 2818491 w 3479619"/>
              <a:gd name="connsiteY4" fmla="*/ 0 h 18288"/>
              <a:gd name="connsiteX5" fmla="*/ 3479619 w 3479619"/>
              <a:gd name="connsiteY5" fmla="*/ 0 h 18288"/>
              <a:gd name="connsiteX6" fmla="*/ 3479619 w 3479619"/>
              <a:gd name="connsiteY6" fmla="*/ 18288 h 18288"/>
              <a:gd name="connsiteX7" fmla="*/ 2714103 w 3479619"/>
              <a:gd name="connsiteY7" fmla="*/ 18288 h 18288"/>
              <a:gd name="connsiteX8" fmla="*/ 1948587 w 3479619"/>
              <a:gd name="connsiteY8" fmla="*/ 18288 h 18288"/>
              <a:gd name="connsiteX9" fmla="*/ 1252663 w 3479619"/>
              <a:gd name="connsiteY9" fmla="*/ 18288 h 18288"/>
              <a:gd name="connsiteX10" fmla="*/ 0 w 3479619"/>
              <a:gd name="connsiteY10" fmla="*/ 18288 h 18288"/>
              <a:gd name="connsiteX11" fmla="*/ 0 w 3479619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9619" h="18288" fill="none" extrusionOk="0">
                <a:moveTo>
                  <a:pt x="0" y="0"/>
                </a:moveTo>
                <a:cubicBezTo>
                  <a:pt x="178395" y="-3637"/>
                  <a:pt x="368619" y="-28254"/>
                  <a:pt x="661128" y="0"/>
                </a:cubicBezTo>
                <a:cubicBezTo>
                  <a:pt x="953637" y="28254"/>
                  <a:pt x="1022982" y="-4416"/>
                  <a:pt x="1357051" y="0"/>
                </a:cubicBezTo>
                <a:cubicBezTo>
                  <a:pt x="1691120" y="4416"/>
                  <a:pt x="1729558" y="27777"/>
                  <a:pt x="2087771" y="0"/>
                </a:cubicBezTo>
                <a:cubicBezTo>
                  <a:pt x="2445984" y="-27777"/>
                  <a:pt x="2592094" y="4429"/>
                  <a:pt x="2818491" y="0"/>
                </a:cubicBezTo>
                <a:cubicBezTo>
                  <a:pt x="3044888" y="-4429"/>
                  <a:pt x="3204567" y="26471"/>
                  <a:pt x="3479619" y="0"/>
                </a:cubicBezTo>
                <a:cubicBezTo>
                  <a:pt x="3478910" y="8157"/>
                  <a:pt x="3479206" y="12125"/>
                  <a:pt x="3479619" y="18288"/>
                </a:cubicBezTo>
                <a:cubicBezTo>
                  <a:pt x="3315855" y="-2963"/>
                  <a:pt x="3094885" y="26965"/>
                  <a:pt x="2714103" y="18288"/>
                </a:cubicBezTo>
                <a:cubicBezTo>
                  <a:pt x="2333321" y="9611"/>
                  <a:pt x="2260528" y="-15335"/>
                  <a:pt x="1948587" y="18288"/>
                </a:cubicBezTo>
                <a:cubicBezTo>
                  <a:pt x="1636646" y="51911"/>
                  <a:pt x="1489816" y="46369"/>
                  <a:pt x="1252663" y="18288"/>
                </a:cubicBezTo>
                <a:cubicBezTo>
                  <a:pt x="1015510" y="-9793"/>
                  <a:pt x="519812" y="-1217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479619" h="18288" stroke="0" extrusionOk="0">
                <a:moveTo>
                  <a:pt x="0" y="0"/>
                </a:moveTo>
                <a:cubicBezTo>
                  <a:pt x="326045" y="25020"/>
                  <a:pt x="425411" y="-17676"/>
                  <a:pt x="661128" y="0"/>
                </a:cubicBezTo>
                <a:cubicBezTo>
                  <a:pt x="896845" y="17676"/>
                  <a:pt x="1124825" y="1478"/>
                  <a:pt x="1252663" y="0"/>
                </a:cubicBezTo>
                <a:cubicBezTo>
                  <a:pt x="1380502" y="-1478"/>
                  <a:pt x="1694914" y="11788"/>
                  <a:pt x="2018179" y="0"/>
                </a:cubicBezTo>
                <a:cubicBezTo>
                  <a:pt x="2341444" y="-11788"/>
                  <a:pt x="2451167" y="12596"/>
                  <a:pt x="2679307" y="0"/>
                </a:cubicBezTo>
                <a:cubicBezTo>
                  <a:pt x="2907447" y="-12596"/>
                  <a:pt x="3094555" y="23821"/>
                  <a:pt x="3479619" y="0"/>
                </a:cubicBezTo>
                <a:cubicBezTo>
                  <a:pt x="3479355" y="4493"/>
                  <a:pt x="3480003" y="9472"/>
                  <a:pt x="3479619" y="18288"/>
                </a:cubicBezTo>
                <a:cubicBezTo>
                  <a:pt x="3311729" y="36782"/>
                  <a:pt x="3015946" y="7938"/>
                  <a:pt x="2783695" y="18288"/>
                </a:cubicBezTo>
                <a:cubicBezTo>
                  <a:pt x="2551444" y="28638"/>
                  <a:pt x="2398767" y="-13940"/>
                  <a:pt x="2018179" y="18288"/>
                </a:cubicBezTo>
                <a:cubicBezTo>
                  <a:pt x="1637591" y="50516"/>
                  <a:pt x="1634873" y="-6356"/>
                  <a:pt x="1426644" y="18288"/>
                </a:cubicBezTo>
                <a:cubicBezTo>
                  <a:pt x="1218415" y="42932"/>
                  <a:pt x="1006973" y="4094"/>
                  <a:pt x="730720" y="18288"/>
                </a:cubicBezTo>
                <a:cubicBezTo>
                  <a:pt x="454467" y="32482"/>
                  <a:pt x="291313" y="3910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68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195C4B8-316A-9158-5FA5-2E6FFDA5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Dagsrytme 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5F864C-610B-C1BD-6468-B2670DB4C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 err="1"/>
              <a:t>Opnar</a:t>
            </a:r>
            <a:r>
              <a:rPr lang="en-US" sz="3600" dirty="0"/>
              <a:t> 07:30</a:t>
            </a:r>
            <a:endParaRPr lang="en-US" sz="3600" dirty="0">
              <a:cs typeface="Calibri"/>
            </a:endParaRPr>
          </a:p>
          <a:p>
            <a:r>
              <a:rPr lang="en-US" sz="3600" dirty="0" err="1"/>
              <a:t>Frukost</a:t>
            </a:r>
            <a:r>
              <a:rPr lang="en-US" sz="3600" dirty="0"/>
              <a:t> 07:30 – 08:00 </a:t>
            </a:r>
            <a:endParaRPr lang="en-US" sz="3600" dirty="0">
              <a:cs typeface="Calibri"/>
            </a:endParaRPr>
          </a:p>
          <a:p>
            <a:r>
              <a:rPr lang="en-US" sz="3600" dirty="0"/>
              <a:t>Alle </a:t>
            </a:r>
            <a:r>
              <a:rPr lang="en-US" sz="3600" dirty="0" err="1"/>
              <a:t>går</a:t>
            </a:r>
            <a:r>
              <a:rPr lang="en-US" sz="3600" dirty="0"/>
              <a:t> </a:t>
            </a:r>
            <a:r>
              <a:rPr lang="en-US" sz="3600" dirty="0" err="1"/>
              <a:t>ut</a:t>
            </a:r>
            <a:r>
              <a:rPr lang="en-US" sz="3600" dirty="0"/>
              <a:t> 08:10 </a:t>
            </a:r>
            <a:endParaRPr lang="en-US" sz="3600" dirty="0">
              <a:cs typeface="Calibri"/>
            </a:endParaRPr>
          </a:p>
          <a:p>
            <a:endParaRPr lang="en-US" sz="2200"/>
          </a:p>
        </p:txBody>
      </p:sp>
      <p:pic>
        <p:nvPicPr>
          <p:cNvPr id="5" name="Plassholder for innhold 4" descr="Et bilde som inneholder hånd, finger, hanske, leke&#10;&#10;Automatisk generert beskrivelse">
            <a:extLst>
              <a:ext uri="{FF2B5EF4-FFF2-40B4-BE49-F238E27FC236}">
                <a16:creationId xmlns:a16="http://schemas.microsoft.com/office/drawing/2014/main" id="{1132B881-DDF0-04C9-77A4-8129FF744C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137" r="20411" b="-1"/>
          <a:stretch/>
        </p:blipFill>
        <p:spPr>
          <a:xfrm>
            <a:off x="5743502" y="711210"/>
            <a:ext cx="5443675" cy="54355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2991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3F7260-3061-7DB0-2108-47949764B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92945"/>
            <a:ext cx="5744817" cy="48243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 defTabSz="1005840">
              <a:spcBef>
                <a:spcPts val="1100"/>
              </a:spcBef>
            </a:pPr>
            <a:r>
              <a:rPr lang="nn-NO" sz="3600" dirty="0">
                <a:latin typeface="Calibri Light"/>
                <a:cs typeface="Calibri"/>
              </a:rPr>
              <a:t>Måndag- torsdag sluttar  skulen</a:t>
            </a:r>
            <a:r>
              <a:rPr lang="nn-NO" sz="3600" kern="1200" dirty="0">
                <a:latin typeface="Calibri Light"/>
                <a:cs typeface="Calibri"/>
              </a:rPr>
              <a:t> </a:t>
            </a:r>
            <a:r>
              <a:rPr lang="nn-NO" sz="3600" dirty="0">
                <a:latin typeface="Calibri Light"/>
                <a:cs typeface="Calibri"/>
              </a:rPr>
              <a:t>13:20 </a:t>
            </a:r>
            <a:r>
              <a:rPr lang="nn-NO" sz="3600" kern="1200" dirty="0">
                <a:latin typeface="Calibri Light"/>
                <a:cs typeface="Calibri"/>
              </a:rPr>
              <a:t>og fredag </a:t>
            </a:r>
            <a:r>
              <a:rPr lang="nn-NO" sz="3600" dirty="0">
                <a:latin typeface="Calibri Light"/>
                <a:cs typeface="Calibri"/>
              </a:rPr>
              <a:t>sluttar den</a:t>
            </a:r>
            <a:r>
              <a:rPr lang="nn-NO" sz="3600" kern="1200" dirty="0">
                <a:latin typeface="Calibri Light"/>
                <a:cs typeface="Calibri"/>
              </a:rPr>
              <a:t> </a:t>
            </a:r>
            <a:r>
              <a:rPr lang="nn-NO" sz="3600" dirty="0">
                <a:latin typeface="Calibri Light"/>
                <a:cs typeface="Calibri"/>
              </a:rPr>
              <a:t>13:05</a:t>
            </a:r>
            <a:r>
              <a:rPr lang="nn-NO" sz="3600" kern="1200" dirty="0">
                <a:latin typeface="Calibri Light"/>
                <a:cs typeface="Calibri"/>
              </a:rPr>
              <a:t> </a:t>
            </a:r>
            <a:br>
              <a:rPr lang="nn-NO" sz="3600" kern="1200" dirty="0">
                <a:latin typeface="Calibri Light"/>
                <a:cs typeface="Calibri"/>
              </a:rPr>
            </a:br>
            <a:endParaRPr lang="nn-NO" sz="3600" kern="1200">
              <a:latin typeface="Calibri Light"/>
              <a:cs typeface="Calibri"/>
            </a:endParaRPr>
          </a:p>
          <a:p>
            <a:pPr marL="251460" indent="-251460" defTabSz="1005840">
              <a:spcBef>
                <a:spcPts val="1100"/>
              </a:spcBef>
            </a:pPr>
            <a:r>
              <a:rPr lang="nn-NO" sz="3600" kern="1200" dirty="0">
                <a:latin typeface="Calibri Light"/>
                <a:cs typeface="Calibri"/>
              </a:rPr>
              <a:t>Alle er ute til 13.40 og blir </a:t>
            </a:r>
            <a:r>
              <a:rPr lang="nn-NO" sz="3600" dirty="0">
                <a:latin typeface="Calibri Light"/>
                <a:cs typeface="Calibri"/>
              </a:rPr>
              <a:t>då </a:t>
            </a:r>
            <a:r>
              <a:rPr lang="nn-NO" sz="3600" kern="1200" dirty="0">
                <a:latin typeface="Calibri Light"/>
                <a:cs typeface="Calibri"/>
              </a:rPr>
              <a:t>delt i grupper. Me </a:t>
            </a:r>
            <a:r>
              <a:rPr lang="nn-NO" sz="3600" dirty="0">
                <a:latin typeface="Calibri Light"/>
                <a:cs typeface="Calibri"/>
              </a:rPr>
              <a:t>kallar </a:t>
            </a:r>
            <a:r>
              <a:rPr lang="nn-NO" sz="3600" kern="1200" dirty="0">
                <a:latin typeface="Calibri Light"/>
                <a:cs typeface="Calibri"/>
              </a:rPr>
              <a:t>gruppene grøn, blå og raud </a:t>
            </a:r>
            <a:r>
              <a:rPr lang="nn-NO" sz="3600" kern="1200" dirty="0">
                <a:latin typeface="+mn-lt"/>
                <a:ea typeface="+mn-ea"/>
                <a:cs typeface="Calibri"/>
              </a:rPr>
              <a:t> </a:t>
            </a:r>
            <a:endParaRPr lang="nb-NO" sz="3600" dirty="0">
              <a:cs typeface="Calibri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A34231D-0266-3263-1AF4-FD2C4210D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383" y="292945"/>
            <a:ext cx="5744817" cy="48243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 defTabSz="1005840">
              <a:spcBef>
                <a:spcPts val="1100"/>
              </a:spcBef>
            </a:pPr>
            <a:r>
              <a:rPr lang="nn-NO" sz="3600" kern="1200" dirty="0">
                <a:latin typeface="Calibri Light"/>
                <a:cs typeface="Calibri"/>
              </a:rPr>
              <a:t>Grøn og blå </a:t>
            </a:r>
            <a:r>
              <a:rPr lang="nn-NO" sz="3600" dirty="0">
                <a:latin typeface="Calibri Light"/>
                <a:cs typeface="Calibri"/>
              </a:rPr>
              <a:t>er </a:t>
            </a:r>
            <a:r>
              <a:rPr lang="nn-NO" sz="3600" kern="1200" dirty="0">
                <a:latin typeface="Calibri Light"/>
                <a:cs typeface="Calibri"/>
              </a:rPr>
              <a:t>1.kl og 2.kl </a:t>
            </a:r>
            <a:br>
              <a:rPr lang="nn-NO" sz="3600" kern="1200" dirty="0">
                <a:latin typeface="Calibri Light"/>
                <a:cs typeface="Calibri"/>
              </a:rPr>
            </a:br>
            <a:r>
              <a:rPr lang="nn-NO" sz="3600" kern="1200" dirty="0">
                <a:latin typeface="Calibri Light"/>
                <a:cs typeface="Calibri"/>
              </a:rPr>
              <a:t>Raud </a:t>
            </a:r>
            <a:r>
              <a:rPr lang="nn-NO" sz="3600" dirty="0">
                <a:latin typeface="Calibri Light"/>
                <a:cs typeface="Calibri"/>
              </a:rPr>
              <a:t>er 3</a:t>
            </a:r>
            <a:r>
              <a:rPr lang="nn-NO" sz="3600" kern="1200" dirty="0">
                <a:latin typeface="Calibri Light"/>
                <a:cs typeface="Calibri"/>
              </a:rPr>
              <a:t>.kl og 4.kl </a:t>
            </a:r>
            <a:endParaRPr lang="nb-NO" sz="3600" kern="1200" dirty="0">
              <a:latin typeface="Calibri Light"/>
              <a:cs typeface="Calibri"/>
            </a:endParaRPr>
          </a:p>
          <a:p>
            <a:pPr marL="251460" indent="-251460" defTabSz="1005840">
              <a:spcBef>
                <a:spcPts val="1100"/>
              </a:spcBef>
            </a:pPr>
            <a:r>
              <a:rPr lang="nn-NO" sz="3600" dirty="0">
                <a:latin typeface="Calibri Light"/>
                <a:cs typeface="Calibri"/>
              </a:rPr>
              <a:t> SFO rommet, gymsal og gangen/butikkrommet </a:t>
            </a:r>
          </a:p>
          <a:p>
            <a:pPr marL="251460" indent="-251460" defTabSz="1005840">
              <a:spcBef>
                <a:spcPts val="1100"/>
              </a:spcBef>
            </a:pPr>
            <a:r>
              <a:rPr lang="nn-NO" sz="3600" dirty="0">
                <a:latin typeface="Calibri Light"/>
                <a:cs typeface="Calibri"/>
              </a:rPr>
              <a:t>15.00 samlar me gruppene igjen </a:t>
            </a:r>
          </a:p>
          <a:p>
            <a:pPr marL="251460" indent="-251460" defTabSz="1005840">
              <a:spcBef>
                <a:spcPts val="1100"/>
              </a:spcBef>
            </a:pPr>
            <a:r>
              <a:rPr lang="nn-NO" sz="3600" dirty="0">
                <a:latin typeface="Calibri Light"/>
                <a:cs typeface="Calibri"/>
              </a:rPr>
              <a:t>16.30 stenger SFO </a:t>
            </a:r>
          </a:p>
        </p:txBody>
      </p:sp>
    </p:spTree>
    <p:extLst>
      <p:ext uri="{BB962C8B-B14F-4D97-AF65-F5344CB8AC3E}">
        <p14:creationId xmlns:p14="http://schemas.microsoft.com/office/powerpoint/2010/main" val="4087771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6CD22E-2269-419F-9E81-016EA035D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F7DC13A-3DEC-00A8-A029-9073BBDC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788" y="2700168"/>
            <a:ext cx="5895178" cy="38074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100"/>
              </a:spcBef>
            </a:pPr>
            <a:r>
              <a:rPr lang="nn-NO" sz="3600" dirty="0">
                <a:latin typeface="Calibri Light"/>
                <a:cs typeface="Calibri"/>
              </a:rPr>
              <a:t>Måltid </a:t>
            </a:r>
            <a:endParaRPr lang="en-US" sz="3600">
              <a:latin typeface="Calibri Light"/>
              <a:cs typeface="Calibri"/>
            </a:endParaRPr>
          </a:p>
          <a:p>
            <a:pPr marL="251460" indent="-251460">
              <a:spcBef>
                <a:spcPts val="1100"/>
              </a:spcBef>
              <a:buFont typeface="Arial"/>
              <a:buChar char="•"/>
            </a:pPr>
            <a:r>
              <a:rPr lang="nn-NO" sz="3600" dirty="0">
                <a:latin typeface="Calibri Light"/>
                <a:cs typeface="Calibri"/>
              </a:rPr>
              <a:t>Varmmat 1 gong i månaden </a:t>
            </a:r>
            <a:endParaRPr lang="en-US" sz="3600">
              <a:latin typeface="Calibri Light"/>
              <a:cs typeface="Calibri"/>
            </a:endParaRPr>
          </a:p>
          <a:p>
            <a:pPr marL="251460" indent="-251460">
              <a:spcBef>
                <a:spcPts val="1100"/>
              </a:spcBef>
              <a:buFont typeface="Arial"/>
              <a:buChar char="•"/>
            </a:pPr>
            <a:r>
              <a:rPr lang="nn-NO" sz="3600" dirty="0">
                <a:latin typeface="Calibri Light"/>
                <a:cs typeface="Calibri"/>
              </a:rPr>
              <a:t>Frukt, knekkebrød og brød</a:t>
            </a:r>
            <a:endParaRPr lang="nn-NO" dirty="0">
              <a:latin typeface="Calibri Light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A607D34-E2A9-4595-9DB2-5472E077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082" y="0"/>
            <a:ext cx="4884918" cy="6858000"/>
          </a:xfrm>
          <a:custGeom>
            <a:avLst/>
            <a:gdLst>
              <a:gd name="connsiteX0" fmla="*/ 1097203 w 4884918"/>
              <a:gd name="connsiteY0" fmla="*/ 0 h 6858000"/>
              <a:gd name="connsiteX1" fmla="*/ 1154155 w 4884918"/>
              <a:gd name="connsiteY1" fmla="*/ 0 h 6858000"/>
              <a:gd name="connsiteX2" fmla="*/ 972305 w 4884918"/>
              <a:gd name="connsiteY2" fmla="*/ 343212 h 6858000"/>
              <a:gd name="connsiteX3" fmla="*/ 780524 w 4884918"/>
              <a:gd name="connsiteY3" fmla="*/ 761067 h 6858000"/>
              <a:gd name="connsiteX4" fmla="*/ 737045 w 4884918"/>
              <a:gd name="connsiteY4" fmla="*/ 865164 h 6858000"/>
              <a:gd name="connsiteX5" fmla="*/ 762322 w 4884918"/>
              <a:gd name="connsiteY5" fmla="*/ 830676 h 6858000"/>
              <a:gd name="connsiteX6" fmla="*/ 1118805 w 4884918"/>
              <a:gd name="connsiteY6" fmla="*/ 160440 h 6858000"/>
              <a:gd name="connsiteX7" fmla="*/ 1221640 w 4884918"/>
              <a:gd name="connsiteY7" fmla="*/ 0 h 6858000"/>
              <a:gd name="connsiteX8" fmla="*/ 4884918 w 4884918"/>
              <a:gd name="connsiteY8" fmla="*/ 0 h 6858000"/>
              <a:gd name="connsiteX9" fmla="*/ 4884918 w 4884918"/>
              <a:gd name="connsiteY9" fmla="*/ 6857999 h 6858000"/>
              <a:gd name="connsiteX10" fmla="*/ 4884918 w 4884918"/>
              <a:gd name="connsiteY10" fmla="*/ 6858000 h 6858000"/>
              <a:gd name="connsiteX11" fmla="*/ 704817 w 4884918"/>
              <a:gd name="connsiteY11" fmla="*/ 6858000 h 6858000"/>
              <a:gd name="connsiteX12" fmla="*/ 618717 w 4884918"/>
              <a:gd name="connsiteY12" fmla="*/ 6672538 h 6858000"/>
              <a:gd name="connsiteX13" fmla="*/ 309324 w 4884918"/>
              <a:gd name="connsiteY13" fmla="*/ 5833618 h 6858000"/>
              <a:gd name="connsiteX14" fmla="*/ 209850 w 4884918"/>
              <a:gd name="connsiteY14" fmla="*/ 5484180 h 6858000"/>
              <a:gd name="connsiteX15" fmla="*/ 211619 w 4884918"/>
              <a:gd name="connsiteY15" fmla="*/ 5517653 h 6858000"/>
              <a:gd name="connsiteX16" fmla="*/ 361778 w 4884918"/>
              <a:gd name="connsiteY16" fmla="*/ 6145524 h 6858000"/>
              <a:gd name="connsiteX17" fmla="*/ 591356 w 4884918"/>
              <a:gd name="connsiteY17" fmla="*/ 6843306 h 6858000"/>
              <a:gd name="connsiteX18" fmla="*/ 597415 w 4884918"/>
              <a:gd name="connsiteY18" fmla="*/ 6858000 h 6858000"/>
              <a:gd name="connsiteX19" fmla="*/ 545224 w 4884918"/>
              <a:gd name="connsiteY19" fmla="*/ 6858000 h 6858000"/>
              <a:gd name="connsiteX20" fmla="*/ 533604 w 4884918"/>
              <a:gd name="connsiteY20" fmla="*/ 6830072 h 6858000"/>
              <a:gd name="connsiteX21" fmla="*/ 169657 w 4884918"/>
              <a:gd name="connsiteY21" fmla="*/ 5556577 h 6858000"/>
              <a:gd name="connsiteX22" fmla="*/ 12169 w 4884918"/>
              <a:gd name="connsiteY22" fmla="*/ 4362835 h 6858000"/>
              <a:gd name="connsiteX23" fmla="*/ 46168 w 4884918"/>
              <a:gd name="connsiteY23" fmla="*/ 3338487 h 6858000"/>
              <a:gd name="connsiteX24" fmla="*/ 490574 w 4884918"/>
              <a:gd name="connsiteY24" fmla="*/ 1381078 h 6858000"/>
              <a:gd name="connsiteX25" fmla="*/ 984701 w 4884918"/>
              <a:gd name="connsiteY25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84918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4884918" y="0"/>
                </a:lnTo>
                <a:lnTo>
                  <a:pt x="4884918" y="6857999"/>
                </a:lnTo>
                <a:lnTo>
                  <a:pt x="4884918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" y="5439978"/>
            <a:ext cx="5897880" cy="18288"/>
          </a:xfrm>
          <a:custGeom>
            <a:avLst/>
            <a:gdLst>
              <a:gd name="connsiteX0" fmla="*/ 0 w 5897880"/>
              <a:gd name="connsiteY0" fmla="*/ 0 h 18288"/>
              <a:gd name="connsiteX1" fmla="*/ 537362 w 5897880"/>
              <a:gd name="connsiteY1" fmla="*/ 0 h 18288"/>
              <a:gd name="connsiteX2" fmla="*/ 1133704 w 5897880"/>
              <a:gd name="connsiteY2" fmla="*/ 0 h 18288"/>
              <a:gd name="connsiteX3" fmla="*/ 1671066 w 5897880"/>
              <a:gd name="connsiteY3" fmla="*/ 0 h 18288"/>
              <a:gd name="connsiteX4" fmla="*/ 2385365 w 5897880"/>
              <a:gd name="connsiteY4" fmla="*/ 0 h 18288"/>
              <a:gd name="connsiteX5" fmla="*/ 3040685 w 5897880"/>
              <a:gd name="connsiteY5" fmla="*/ 0 h 18288"/>
              <a:gd name="connsiteX6" fmla="*/ 3696005 w 5897880"/>
              <a:gd name="connsiteY6" fmla="*/ 0 h 18288"/>
              <a:gd name="connsiteX7" fmla="*/ 4469282 w 5897880"/>
              <a:gd name="connsiteY7" fmla="*/ 0 h 18288"/>
              <a:gd name="connsiteX8" fmla="*/ 5183581 w 5897880"/>
              <a:gd name="connsiteY8" fmla="*/ 0 h 18288"/>
              <a:gd name="connsiteX9" fmla="*/ 5897880 w 5897880"/>
              <a:gd name="connsiteY9" fmla="*/ 0 h 18288"/>
              <a:gd name="connsiteX10" fmla="*/ 5897880 w 5897880"/>
              <a:gd name="connsiteY10" fmla="*/ 18288 h 18288"/>
              <a:gd name="connsiteX11" fmla="*/ 5419496 w 5897880"/>
              <a:gd name="connsiteY11" fmla="*/ 18288 h 18288"/>
              <a:gd name="connsiteX12" fmla="*/ 4882134 w 5897880"/>
              <a:gd name="connsiteY12" fmla="*/ 18288 h 18288"/>
              <a:gd name="connsiteX13" fmla="*/ 4167835 w 5897880"/>
              <a:gd name="connsiteY13" fmla="*/ 18288 h 18288"/>
              <a:gd name="connsiteX14" fmla="*/ 3394558 w 5897880"/>
              <a:gd name="connsiteY14" fmla="*/ 18288 h 18288"/>
              <a:gd name="connsiteX15" fmla="*/ 2798216 w 5897880"/>
              <a:gd name="connsiteY15" fmla="*/ 18288 h 18288"/>
              <a:gd name="connsiteX16" fmla="*/ 2024939 w 5897880"/>
              <a:gd name="connsiteY16" fmla="*/ 18288 h 18288"/>
              <a:gd name="connsiteX17" fmla="*/ 1487576 w 5897880"/>
              <a:gd name="connsiteY17" fmla="*/ 18288 h 18288"/>
              <a:gd name="connsiteX18" fmla="*/ 1009193 w 5897880"/>
              <a:gd name="connsiteY18" fmla="*/ 18288 h 18288"/>
              <a:gd name="connsiteX19" fmla="*/ 0 w 5897880"/>
              <a:gd name="connsiteY19" fmla="*/ 18288 h 18288"/>
              <a:gd name="connsiteX20" fmla="*/ 0 w 5897880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97880" h="18288" fill="none" extrusionOk="0">
                <a:moveTo>
                  <a:pt x="0" y="0"/>
                </a:moveTo>
                <a:cubicBezTo>
                  <a:pt x="232564" y="21549"/>
                  <a:pt x="389747" y="7320"/>
                  <a:pt x="537362" y="0"/>
                </a:cubicBezTo>
                <a:cubicBezTo>
                  <a:pt x="684977" y="-7320"/>
                  <a:pt x="894159" y="-7726"/>
                  <a:pt x="1133704" y="0"/>
                </a:cubicBezTo>
                <a:cubicBezTo>
                  <a:pt x="1373249" y="7726"/>
                  <a:pt x="1440352" y="-304"/>
                  <a:pt x="1671066" y="0"/>
                </a:cubicBezTo>
                <a:cubicBezTo>
                  <a:pt x="1901780" y="304"/>
                  <a:pt x="2091497" y="765"/>
                  <a:pt x="2385365" y="0"/>
                </a:cubicBezTo>
                <a:cubicBezTo>
                  <a:pt x="2679233" y="-765"/>
                  <a:pt x="2762926" y="2802"/>
                  <a:pt x="3040685" y="0"/>
                </a:cubicBezTo>
                <a:cubicBezTo>
                  <a:pt x="3318444" y="-2802"/>
                  <a:pt x="3409726" y="9093"/>
                  <a:pt x="3696005" y="0"/>
                </a:cubicBezTo>
                <a:cubicBezTo>
                  <a:pt x="3982284" y="-9093"/>
                  <a:pt x="4087272" y="27119"/>
                  <a:pt x="4469282" y="0"/>
                </a:cubicBezTo>
                <a:cubicBezTo>
                  <a:pt x="4851292" y="-27119"/>
                  <a:pt x="4924835" y="26473"/>
                  <a:pt x="5183581" y="0"/>
                </a:cubicBezTo>
                <a:cubicBezTo>
                  <a:pt x="5442327" y="-26473"/>
                  <a:pt x="5598463" y="7328"/>
                  <a:pt x="5897880" y="0"/>
                </a:cubicBezTo>
                <a:cubicBezTo>
                  <a:pt x="5898259" y="7355"/>
                  <a:pt x="5898164" y="10249"/>
                  <a:pt x="5897880" y="18288"/>
                </a:cubicBezTo>
                <a:cubicBezTo>
                  <a:pt x="5682742" y="31268"/>
                  <a:pt x="5520014" y="14700"/>
                  <a:pt x="5419496" y="18288"/>
                </a:cubicBezTo>
                <a:cubicBezTo>
                  <a:pt x="5318978" y="21876"/>
                  <a:pt x="5012864" y="-2446"/>
                  <a:pt x="4882134" y="18288"/>
                </a:cubicBezTo>
                <a:cubicBezTo>
                  <a:pt x="4751404" y="39022"/>
                  <a:pt x="4313676" y="-3937"/>
                  <a:pt x="4167835" y="18288"/>
                </a:cubicBezTo>
                <a:cubicBezTo>
                  <a:pt x="4021994" y="40513"/>
                  <a:pt x="3715729" y="50049"/>
                  <a:pt x="3394558" y="18288"/>
                </a:cubicBezTo>
                <a:cubicBezTo>
                  <a:pt x="3073387" y="-13473"/>
                  <a:pt x="3093227" y="29828"/>
                  <a:pt x="2798216" y="18288"/>
                </a:cubicBezTo>
                <a:cubicBezTo>
                  <a:pt x="2503205" y="6748"/>
                  <a:pt x="2297615" y="22459"/>
                  <a:pt x="2024939" y="18288"/>
                </a:cubicBezTo>
                <a:cubicBezTo>
                  <a:pt x="1752263" y="14117"/>
                  <a:pt x="1629814" y="-5485"/>
                  <a:pt x="1487576" y="18288"/>
                </a:cubicBezTo>
                <a:cubicBezTo>
                  <a:pt x="1345338" y="42061"/>
                  <a:pt x="1238885" y="15810"/>
                  <a:pt x="1009193" y="18288"/>
                </a:cubicBezTo>
                <a:cubicBezTo>
                  <a:pt x="779501" y="20766"/>
                  <a:pt x="441829" y="-24679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5897880" h="18288" stroke="0" extrusionOk="0">
                <a:moveTo>
                  <a:pt x="0" y="0"/>
                </a:moveTo>
                <a:cubicBezTo>
                  <a:pt x="196299" y="-26676"/>
                  <a:pt x="463834" y="6738"/>
                  <a:pt x="596341" y="0"/>
                </a:cubicBezTo>
                <a:cubicBezTo>
                  <a:pt x="728848" y="-6738"/>
                  <a:pt x="857267" y="1845"/>
                  <a:pt x="1074725" y="0"/>
                </a:cubicBezTo>
                <a:cubicBezTo>
                  <a:pt x="1292183" y="-1845"/>
                  <a:pt x="1545672" y="3744"/>
                  <a:pt x="1848002" y="0"/>
                </a:cubicBezTo>
                <a:cubicBezTo>
                  <a:pt x="2150332" y="-3744"/>
                  <a:pt x="2306688" y="-14526"/>
                  <a:pt x="2444344" y="0"/>
                </a:cubicBezTo>
                <a:cubicBezTo>
                  <a:pt x="2582000" y="14526"/>
                  <a:pt x="2761095" y="-11862"/>
                  <a:pt x="3040685" y="0"/>
                </a:cubicBezTo>
                <a:cubicBezTo>
                  <a:pt x="3320275" y="11862"/>
                  <a:pt x="3622320" y="-32867"/>
                  <a:pt x="3813962" y="0"/>
                </a:cubicBezTo>
                <a:cubicBezTo>
                  <a:pt x="4005604" y="32867"/>
                  <a:pt x="4117810" y="-10778"/>
                  <a:pt x="4351325" y="0"/>
                </a:cubicBezTo>
                <a:cubicBezTo>
                  <a:pt x="4584840" y="10778"/>
                  <a:pt x="4963783" y="-32384"/>
                  <a:pt x="5124602" y="0"/>
                </a:cubicBezTo>
                <a:cubicBezTo>
                  <a:pt x="5285421" y="32384"/>
                  <a:pt x="5705238" y="-29538"/>
                  <a:pt x="5897880" y="0"/>
                </a:cubicBezTo>
                <a:cubicBezTo>
                  <a:pt x="5898220" y="5688"/>
                  <a:pt x="5897711" y="13142"/>
                  <a:pt x="5897880" y="18288"/>
                </a:cubicBezTo>
                <a:cubicBezTo>
                  <a:pt x="5630425" y="-1425"/>
                  <a:pt x="5532865" y="12244"/>
                  <a:pt x="5242560" y="18288"/>
                </a:cubicBezTo>
                <a:cubicBezTo>
                  <a:pt x="4952255" y="24332"/>
                  <a:pt x="4783060" y="5748"/>
                  <a:pt x="4646219" y="18288"/>
                </a:cubicBezTo>
                <a:cubicBezTo>
                  <a:pt x="4509378" y="30828"/>
                  <a:pt x="4163771" y="-13995"/>
                  <a:pt x="3872941" y="18288"/>
                </a:cubicBezTo>
                <a:cubicBezTo>
                  <a:pt x="3582111" y="50571"/>
                  <a:pt x="3362704" y="-1402"/>
                  <a:pt x="3099664" y="18288"/>
                </a:cubicBezTo>
                <a:cubicBezTo>
                  <a:pt x="2836624" y="37978"/>
                  <a:pt x="2747441" y="19657"/>
                  <a:pt x="2562301" y="18288"/>
                </a:cubicBezTo>
                <a:cubicBezTo>
                  <a:pt x="2377161" y="16919"/>
                  <a:pt x="2104946" y="21735"/>
                  <a:pt x="1906981" y="18288"/>
                </a:cubicBezTo>
                <a:cubicBezTo>
                  <a:pt x="1709016" y="14841"/>
                  <a:pt x="1304654" y="-2323"/>
                  <a:pt x="1133704" y="18288"/>
                </a:cubicBezTo>
                <a:cubicBezTo>
                  <a:pt x="962754" y="38899"/>
                  <a:pt x="457048" y="2985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ketch line 2">
            <a:extLst>
              <a:ext uri="{FF2B5EF4-FFF2-40B4-BE49-F238E27FC236}">
                <a16:creationId xmlns:a16="http://schemas.microsoft.com/office/drawing/2014/main" id="{8FFD9892-EDE5-4886-A313-66099DA8C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653" y="5626353"/>
            <a:ext cx="3479619" cy="18288"/>
          </a:xfrm>
          <a:custGeom>
            <a:avLst/>
            <a:gdLst>
              <a:gd name="connsiteX0" fmla="*/ 0 w 3479619"/>
              <a:gd name="connsiteY0" fmla="*/ 0 h 18288"/>
              <a:gd name="connsiteX1" fmla="*/ 661128 w 3479619"/>
              <a:gd name="connsiteY1" fmla="*/ 0 h 18288"/>
              <a:gd name="connsiteX2" fmla="*/ 1357051 w 3479619"/>
              <a:gd name="connsiteY2" fmla="*/ 0 h 18288"/>
              <a:gd name="connsiteX3" fmla="*/ 2087771 w 3479619"/>
              <a:gd name="connsiteY3" fmla="*/ 0 h 18288"/>
              <a:gd name="connsiteX4" fmla="*/ 2818491 w 3479619"/>
              <a:gd name="connsiteY4" fmla="*/ 0 h 18288"/>
              <a:gd name="connsiteX5" fmla="*/ 3479619 w 3479619"/>
              <a:gd name="connsiteY5" fmla="*/ 0 h 18288"/>
              <a:gd name="connsiteX6" fmla="*/ 3479619 w 3479619"/>
              <a:gd name="connsiteY6" fmla="*/ 18288 h 18288"/>
              <a:gd name="connsiteX7" fmla="*/ 2714103 w 3479619"/>
              <a:gd name="connsiteY7" fmla="*/ 18288 h 18288"/>
              <a:gd name="connsiteX8" fmla="*/ 1948587 w 3479619"/>
              <a:gd name="connsiteY8" fmla="*/ 18288 h 18288"/>
              <a:gd name="connsiteX9" fmla="*/ 1252663 w 3479619"/>
              <a:gd name="connsiteY9" fmla="*/ 18288 h 18288"/>
              <a:gd name="connsiteX10" fmla="*/ 0 w 3479619"/>
              <a:gd name="connsiteY10" fmla="*/ 18288 h 18288"/>
              <a:gd name="connsiteX11" fmla="*/ 0 w 3479619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9619" h="18288" fill="none" extrusionOk="0">
                <a:moveTo>
                  <a:pt x="0" y="0"/>
                </a:moveTo>
                <a:cubicBezTo>
                  <a:pt x="178395" y="-3637"/>
                  <a:pt x="368619" y="-28254"/>
                  <a:pt x="661128" y="0"/>
                </a:cubicBezTo>
                <a:cubicBezTo>
                  <a:pt x="953637" y="28254"/>
                  <a:pt x="1022982" y="-4416"/>
                  <a:pt x="1357051" y="0"/>
                </a:cubicBezTo>
                <a:cubicBezTo>
                  <a:pt x="1691120" y="4416"/>
                  <a:pt x="1729558" y="27777"/>
                  <a:pt x="2087771" y="0"/>
                </a:cubicBezTo>
                <a:cubicBezTo>
                  <a:pt x="2445984" y="-27777"/>
                  <a:pt x="2592094" y="4429"/>
                  <a:pt x="2818491" y="0"/>
                </a:cubicBezTo>
                <a:cubicBezTo>
                  <a:pt x="3044888" y="-4429"/>
                  <a:pt x="3204567" y="26471"/>
                  <a:pt x="3479619" y="0"/>
                </a:cubicBezTo>
                <a:cubicBezTo>
                  <a:pt x="3478910" y="8157"/>
                  <a:pt x="3479206" y="12125"/>
                  <a:pt x="3479619" y="18288"/>
                </a:cubicBezTo>
                <a:cubicBezTo>
                  <a:pt x="3315855" y="-2963"/>
                  <a:pt x="3094885" y="26965"/>
                  <a:pt x="2714103" y="18288"/>
                </a:cubicBezTo>
                <a:cubicBezTo>
                  <a:pt x="2333321" y="9611"/>
                  <a:pt x="2260528" y="-15335"/>
                  <a:pt x="1948587" y="18288"/>
                </a:cubicBezTo>
                <a:cubicBezTo>
                  <a:pt x="1636646" y="51911"/>
                  <a:pt x="1489816" y="46369"/>
                  <a:pt x="1252663" y="18288"/>
                </a:cubicBezTo>
                <a:cubicBezTo>
                  <a:pt x="1015510" y="-9793"/>
                  <a:pt x="519812" y="-1217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479619" h="18288" stroke="0" extrusionOk="0">
                <a:moveTo>
                  <a:pt x="0" y="0"/>
                </a:moveTo>
                <a:cubicBezTo>
                  <a:pt x="326045" y="25020"/>
                  <a:pt x="425411" y="-17676"/>
                  <a:pt x="661128" y="0"/>
                </a:cubicBezTo>
                <a:cubicBezTo>
                  <a:pt x="896845" y="17676"/>
                  <a:pt x="1124825" y="1478"/>
                  <a:pt x="1252663" y="0"/>
                </a:cubicBezTo>
                <a:cubicBezTo>
                  <a:pt x="1380502" y="-1478"/>
                  <a:pt x="1694914" y="11788"/>
                  <a:pt x="2018179" y="0"/>
                </a:cubicBezTo>
                <a:cubicBezTo>
                  <a:pt x="2341444" y="-11788"/>
                  <a:pt x="2451167" y="12596"/>
                  <a:pt x="2679307" y="0"/>
                </a:cubicBezTo>
                <a:cubicBezTo>
                  <a:pt x="2907447" y="-12596"/>
                  <a:pt x="3094555" y="23821"/>
                  <a:pt x="3479619" y="0"/>
                </a:cubicBezTo>
                <a:cubicBezTo>
                  <a:pt x="3479355" y="4493"/>
                  <a:pt x="3480003" y="9472"/>
                  <a:pt x="3479619" y="18288"/>
                </a:cubicBezTo>
                <a:cubicBezTo>
                  <a:pt x="3311729" y="36782"/>
                  <a:pt x="3015946" y="7938"/>
                  <a:pt x="2783695" y="18288"/>
                </a:cubicBezTo>
                <a:cubicBezTo>
                  <a:pt x="2551444" y="28638"/>
                  <a:pt x="2398767" y="-13940"/>
                  <a:pt x="2018179" y="18288"/>
                </a:cubicBezTo>
                <a:cubicBezTo>
                  <a:pt x="1637591" y="50516"/>
                  <a:pt x="1634873" y="-6356"/>
                  <a:pt x="1426644" y="18288"/>
                </a:cubicBezTo>
                <a:cubicBezTo>
                  <a:pt x="1218415" y="42932"/>
                  <a:pt x="1006973" y="4094"/>
                  <a:pt x="730720" y="18288"/>
                </a:cubicBezTo>
                <a:cubicBezTo>
                  <a:pt x="454467" y="32482"/>
                  <a:pt x="291313" y="3910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person, klær, innendørs, gutt&#10;&#10;Automatisk generert beskrivelse">
            <a:extLst>
              <a:ext uri="{FF2B5EF4-FFF2-40B4-BE49-F238E27FC236}">
                <a16:creationId xmlns:a16="http://schemas.microsoft.com/office/drawing/2014/main" id="{25C4999B-D2F6-9119-A8FE-39649A48A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76" y="465982"/>
            <a:ext cx="7398542" cy="336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02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3F7260-3061-7DB0-2108-47949764B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92945"/>
            <a:ext cx="5744817" cy="48243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1005840">
              <a:spcBef>
                <a:spcPts val="1100"/>
              </a:spcBef>
              <a:buNone/>
            </a:pPr>
            <a:endParaRPr lang="nb-NO" dirty="0">
              <a:latin typeface="Calibri Light"/>
              <a:cs typeface="Calibri Light"/>
            </a:endParaRPr>
          </a:p>
          <a:p>
            <a:pPr marL="251460" indent="-251460" defTabSz="1005840">
              <a:spcBef>
                <a:spcPts val="1100"/>
              </a:spcBef>
            </a:pPr>
            <a:r>
              <a:rPr lang="nn-NO" sz="3600" dirty="0">
                <a:latin typeface="Calibri Light"/>
                <a:cs typeface="Calibri"/>
              </a:rPr>
              <a:t>Klede og utstyr </a:t>
            </a:r>
          </a:p>
          <a:p>
            <a:pPr marL="251460" indent="-251460" defTabSz="1005840">
              <a:spcBef>
                <a:spcPts val="1100"/>
              </a:spcBef>
              <a:buFont typeface="Calibri" panose="020B0604020202020204" pitchFamily="34" charset="0"/>
              <a:buChar char="-"/>
            </a:pPr>
            <a:r>
              <a:rPr lang="nn-NO" sz="3600" dirty="0" err="1">
                <a:latin typeface="Calibri Light"/>
                <a:cs typeface="Calibri"/>
              </a:rPr>
              <a:t>Viktigt</a:t>
            </a:r>
            <a:r>
              <a:rPr lang="nn-NO" sz="3600" dirty="0">
                <a:latin typeface="Calibri Light"/>
                <a:cs typeface="Calibri"/>
              </a:rPr>
              <a:t> med klede </a:t>
            </a:r>
            <a:r>
              <a:rPr lang="nn-NO" sz="3600" dirty="0" err="1">
                <a:latin typeface="Calibri Light"/>
                <a:cs typeface="Calibri"/>
              </a:rPr>
              <a:t>ette</a:t>
            </a:r>
            <a:r>
              <a:rPr lang="nn-NO" sz="3600" dirty="0">
                <a:latin typeface="Calibri Light"/>
                <a:cs typeface="Calibri"/>
              </a:rPr>
              <a:t> været</a:t>
            </a:r>
          </a:p>
          <a:p>
            <a:pPr marL="251460" indent="-251460" defTabSz="1005840">
              <a:spcBef>
                <a:spcPts val="1100"/>
              </a:spcBef>
              <a:buFont typeface="Calibri" panose="020B0604020202020204" pitchFamily="34" charset="0"/>
              <a:buChar char="-"/>
            </a:pPr>
            <a:r>
              <a:rPr lang="nn-NO" sz="3600" dirty="0">
                <a:latin typeface="Calibri Light"/>
                <a:cs typeface="Calibri"/>
              </a:rPr>
              <a:t>Merk kleda med namn    </a:t>
            </a:r>
          </a:p>
          <a:p>
            <a:pPr marL="251460" indent="-251460" defTabSz="1005840">
              <a:spcBef>
                <a:spcPts val="1100"/>
              </a:spcBef>
              <a:buFont typeface="Calibri" panose="020B0604020202020204" pitchFamily="34" charset="0"/>
              <a:buChar char="-"/>
            </a:pPr>
            <a:r>
              <a:rPr lang="nn-NO" sz="3600" dirty="0">
                <a:latin typeface="Calibri Light"/>
                <a:cs typeface="Calibri"/>
              </a:rPr>
              <a:t>Alle våte klede må heim å tørkast </a:t>
            </a:r>
          </a:p>
        </p:txBody>
      </p:sp>
      <p:pic>
        <p:nvPicPr>
          <p:cNvPr id="2" name="Plassholder for innhold 1" descr="Et bilde som inneholder utendørs, gress, tre, skog&#10;&#10;Automatisk generert beskrivelse">
            <a:extLst>
              <a:ext uri="{FF2B5EF4-FFF2-40B4-BE49-F238E27FC236}">
                <a16:creationId xmlns:a16="http://schemas.microsoft.com/office/drawing/2014/main" id="{4F2DA1BB-6651-262E-47FA-B0B35903CC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5175" y="762845"/>
            <a:ext cx="3618233" cy="4824310"/>
          </a:xfrm>
        </p:spPr>
      </p:pic>
    </p:spTree>
    <p:extLst>
      <p:ext uri="{BB962C8B-B14F-4D97-AF65-F5344CB8AC3E}">
        <p14:creationId xmlns:p14="http://schemas.microsoft.com/office/powerpoint/2010/main" val="1457443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3F7260-3061-7DB0-2108-47949764B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92945"/>
            <a:ext cx="5744817" cy="482431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defTabSz="1005840">
              <a:spcBef>
                <a:spcPts val="1100"/>
              </a:spcBef>
              <a:buNone/>
            </a:pPr>
            <a:endParaRPr lang="nb-NO"/>
          </a:p>
          <a:p>
            <a:pPr marL="251460" indent="-251460" defTabSz="1005840">
              <a:spcBef>
                <a:spcPts val="1100"/>
              </a:spcBef>
              <a:buFont typeface="Calibri" panose="020B0604020202020204" pitchFamily="34" charset="0"/>
              <a:buChar char="-"/>
            </a:pPr>
            <a:endParaRPr lang="nn-NO" sz="3600" dirty="0">
              <a:cs typeface="Calibri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A34231D-0266-3263-1AF4-FD2C4210D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383" y="292945"/>
            <a:ext cx="5744817" cy="48243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51460" indent="-251460" defTabSz="1005840">
              <a:spcBef>
                <a:spcPts val="1100"/>
              </a:spcBef>
            </a:pPr>
            <a:r>
              <a:rPr lang="nn-NO" sz="3200" dirty="0">
                <a:latin typeface="Calibri Light"/>
                <a:cs typeface="Calibri"/>
              </a:rPr>
              <a:t>Viktig med informasjon om kven som hentar barnet. </a:t>
            </a:r>
          </a:p>
          <a:p>
            <a:pPr marL="251460" indent="-251460" defTabSz="1005840">
              <a:spcBef>
                <a:spcPts val="1100"/>
              </a:spcBef>
            </a:pPr>
            <a:r>
              <a:rPr lang="nn-NO" sz="3200" dirty="0">
                <a:latin typeface="Calibri Light"/>
                <a:cs typeface="Calibri"/>
              </a:rPr>
              <a:t>Send i </a:t>
            </a:r>
            <a:r>
              <a:rPr lang="nn-NO" sz="3200" err="1">
                <a:latin typeface="Calibri Light"/>
                <a:cs typeface="Calibri"/>
              </a:rPr>
              <a:t>visma</a:t>
            </a:r>
            <a:r>
              <a:rPr lang="nn-NO" sz="3200" dirty="0">
                <a:latin typeface="Calibri Light"/>
                <a:cs typeface="Calibri"/>
              </a:rPr>
              <a:t> appen.</a:t>
            </a:r>
          </a:p>
          <a:p>
            <a:pPr marL="251460" indent="-251460" defTabSz="1005840">
              <a:spcBef>
                <a:spcPts val="1100"/>
              </a:spcBef>
            </a:pPr>
            <a:r>
              <a:rPr lang="nn-NO" sz="3200" dirty="0">
                <a:latin typeface="Calibri Light"/>
                <a:cs typeface="Calibri"/>
              </a:rPr>
              <a:t>Fint om de sender meldinga før kl.13 den dagen det gjelder.</a:t>
            </a:r>
          </a:p>
          <a:p>
            <a:pPr marL="251460" indent="-251460" defTabSz="1005840">
              <a:spcBef>
                <a:spcPts val="1100"/>
              </a:spcBef>
            </a:pPr>
            <a:r>
              <a:rPr lang="nn-NO" sz="3200" dirty="0">
                <a:latin typeface="Calibri Light"/>
                <a:cs typeface="Calibri"/>
              </a:rPr>
              <a:t>Når du sender barnet aleine til SFO ønsker me melding i </a:t>
            </a:r>
            <a:r>
              <a:rPr lang="nn-NO" sz="3200" err="1">
                <a:latin typeface="Calibri Light"/>
                <a:cs typeface="Calibri"/>
              </a:rPr>
              <a:t>visma</a:t>
            </a:r>
            <a:r>
              <a:rPr lang="nn-NO" sz="3200" dirty="0">
                <a:latin typeface="Calibri Light"/>
                <a:cs typeface="Calibri"/>
              </a:rPr>
              <a:t>.</a:t>
            </a:r>
          </a:p>
          <a:p>
            <a:pPr marL="251460" indent="-251460" defTabSz="1005840">
              <a:spcBef>
                <a:spcPts val="1100"/>
              </a:spcBef>
            </a:pPr>
            <a:r>
              <a:rPr lang="nn-NO" sz="3200" dirty="0">
                <a:latin typeface="Calibri Light"/>
                <a:cs typeface="Calibri"/>
              </a:rPr>
              <a:t>Sei i frå når du tek med barnet ditt</a:t>
            </a:r>
            <a:endParaRPr lang="nn-NO" sz="3200">
              <a:latin typeface="Calibri Light"/>
              <a:cs typeface="Calibri Light"/>
            </a:endParaRPr>
          </a:p>
          <a:p>
            <a:pPr marL="251460" indent="-251460" defTabSz="1005840">
              <a:spcBef>
                <a:spcPts val="1100"/>
              </a:spcBef>
            </a:pPr>
            <a:r>
              <a:rPr lang="nn-NO" sz="3200" dirty="0">
                <a:latin typeface="Calibri Light"/>
                <a:cs typeface="Calibri"/>
              </a:rPr>
              <a:t>Smartklokke skal vere på skulemodus </a:t>
            </a:r>
          </a:p>
        </p:txBody>
      </p:sp>
      <p:pic>
        <p:nvPicPr>
          <p:cNvPr id="2" name="Bilde 1" descr="Et bilde som inneholder grunn, smårolling, gulv, person&#10;&#10;Automatisk generert beskrivelse">
            <a:extLst>
              <a:ext uri="{FF2B5EF4-FFF2-40B4-BE49-F238E27FC236}">
                <a16:creationId xmlns:a16="http://schemas.microsoft.com/office/drawing/2014/main" id="{C1817E40-0C17-0407-CE14-42294E1D0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" y="290513"/>
            <a:ext cx="3850480" cy="512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83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B6CD22E-2269-419F-9E81-016EA035D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F7DC13A-3DEC-00A8-A029-9073BBDC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32" y="2717631"/>
            <a:ext cx="5895178" cy="38074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nb-NO" dirty="0">
                <a:cs typeface="Calibri Light"/>
              </a:rPr>
              <a:t>SFO i ferien</a:t>
            </a:r>
            <a:br>
              <a:rPr lang="nb-NO" dirty="0">
                <a:cs typeface="Calibri Light"/>
              </a:rPr>
            </a:br>
            <a:r>
              <a:rPr lang="nb-NO" dirty="0">
                <a:cs typeface="Calibri Light"/>
              </a:rPr>
              <a:t>- kjernetid 10-14 </a:t>
            </a:r>
            <a:br>
              <a:rPr lang="nb-NO" dirty="0">
                <a:cs typeface="Calibri Light"/>
              </a:rPr>
            </a:br>
            <a:r>
              <a:rPr lang="nb-NO" dirty="0">
                <a:cs typeface="Calibri Light"/>
              </a:rPr>
              <a:t>- Du må melde fravær på ungen din om ho/han </a:t>
            </a:r>
            <a:r>
              <a:rPr lang="nb-NO" dirty="0" err="1">
                <a:cs typeface="Calibri Light"/>
              </a:rPr>
              <a:t>ikkje</a:t>
            </a:r>
            <a:r>
              <a:rPr lang="nb-NO" dirty="0">
                <a:cs typeface="Calibri Light"/>
              </a:rPr>
              <a:t> kjem </a:t>
            </a:r>
            <a:r>
              <a:rPr lang="nb-NO" dirty="0" err="1">
                <a:cs typeface="Calibri Light"/>
              </a:rPr>
              <a:t>allikavel</a:t>
            </a:r>
            <a:r>
              <a:rPr lang="nb-NO" dirty="0">
                <a:cs typeface="Calibri Light"/>
              </a:rPr>
              <a:t> </a:t>
            </a:r>
            <a:br>
              <a:rPr lang="nb-NO" dirty="0">
                <a:cs typeface="Calibri Light"/>
              </a:rPr>
            </a:br>
            <a:r>
              <a:rPr lang="nb-NO" dirty="0">
                <a:cs typeface="Calibri Light"/>
              </a:rPr>
              <a:t>- Gi beskjed før </a:t>
            </a:r>
            <a:r>
              <a:rPr lang="nb-NO" dirty="0" err="1">
                <a:cs typeface="Calibri Light"/>
              </a:rPr>
              <a:t>kl</a:t>
            </a:r>
            <a:r>
              <a:rPr lang="nb-NO" dirty="0">
                <a:cs typeface="Calibri Light"/>
              </a:rPr>
              <a:t> 09.30 </a:t>
            </a:r>
            <a:br>
              <a:rPr lang="nb-NO" dirty="0">
                <a:cs typeface="Calibri Light"/>
              </a:rPr>
            </a:br>
            <a:br>
              <a:rPr lang="nb-NO" dirty="0">
                <a:cs typeface="Calibri Light"/>
              </a:rPr>
            </a:br>
            <a:br>
              <a:rPr lang="nb-NO" dirty="0">
                <a:cs typeface="Calibri Light"/>
              </a:rPr>
            </a:br>
            <a:endParaRPr lang="nb-NO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A607D34-E2A9-4595-9DB2-5472E077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082" y="0"/>
            <a:ext cx="4884918" cy="6858000"/>
          </a:xfrm>
          <a:custGeom>
            <a:avLst/>
            <a:gdLst>
              <a:gd name="connsiteX0" fmla="*/ 1097203 w 4884918"/>
              <a:gd name="connsiteY0" fmla="*/ 0 h 6858000"/>
              <a:gd name="connsiteX1" fmla="*/ 1154155 w 4884918"/>
              <a:gd name="connsiteY1" fmla="*/ 0 h 6858000"/>
              <a:gd name="connsiteX2" fmla="*/ 972305 w 4884918"/>
              <a:gd name="connsiteY2" fmla="*/ 343212 h 6858000"/>
              <a:gd name="connsiteX3" fmla="*/ 780524 w 4884918"/>
              <a:gd name="connsiteY3" fmla="*/ 761067 h 6858000"/>
              <a:gd name="connsiteX4" fmla="*/ 737045 w 4884918"/>
              <a:gd name="connsiteY4" fmla="*/ 865164 h 6858000"/>
              <a:gd name="connsiteX5" fmla="*/ 762322 w 4884918"/>
              <a:gd name="connsiteY5" fmla="*/ 830676 h 6858000"/>
              <a:gd name="connsiteX6" fmla="*/ 1118805 w 4884918"/>
              <a:gd name="connsiteY6" fmla="*/ 160440 h 6858000"/>
              <a:gd name="connsiteX7" fmla="*/ 1221640 w 4884918"/>
              <a:gd name="connsiteY7" fmla="*/ 0 h 6858000"/>
              <a:gd name="connsiteX8" fmla="*/ 4884918 w 4884918"/>
              <a:gd name="connsiteY8" fmla="*/ 0 h 6858000"/>
              <a:gd name="connsiteX9" fmla="*/ 4884918 w 4884918"/>
              <a:gd name="connsiteY9" fmla="*/ 6857999 h 6858000"/>
              <a:gd name="connsiteX10" fmla="*/ 4884918 w 4884918"/>
              <a:gd name="connsiteY10" fmla="*/ 6858000 h 6858000"/>
              <a:gd name="connsiteX11" fmla="*/ 704817 w 4884918"/>
              <a:gd name="connsiteY11" fmla="*/ 6858000 h 6858000"/>
              <a:gd name="connsiteX12" fmla="*/ 618717 w 4884918"/>
              <a:gd name="connsiteY12" fmla="*/ 6672538 h 6858000"/>
              <a:gd name="connsiteX13" fmla="*/ 309324 w 4884918"/>
              <a:gd name="connsiteY13" fmla="*/ 5833618 h 6858000"/>
              <a:gd name="connsiteX14" fmla="*/ 209850 w 4884918"/>
              <a:gd name="connsiteY14" fmla="*/ 5484180 h 6858000"/>
              <a:gd name="connsiteX15" fmla="*/ 211619 w 4884918"/>
              <a:gd name="connsiteY15" fmla="*/ 5517653 h 6858000"/>
              <a:gd name="connsiteX16" fmla="*/ 361778 w 4884918"/>
              <a:gd name="connsiteY16" fmla="*/ 6145524 h 6858000"/>
              <a:gd name="connsiteX17" fmla="*/ 591356 w 4884918"/>
              <a:gd name="connsiteY17" fmla="*/ 6843306 h 6858000"/>
              <a:gd name="connsiteX18" fmla="*/ 597415 w 4884918"/>
              <a:gd name="connsiteY18" fmla="*/ 6858000 h 6858000"/>
              <a:gd name="connsiteX19" fmla="*/ 545224 w 4884918"/>
              <a:gd name="connsiteY19" fmla="*/ 6858000 h 6858000"/>
              <a:gd name="connsiteX20" fmla="*/ 533604 w 4884918"/>
              <a:gd name="connsiteY20" fmla="*/ 6830072 h 6858000"/>
              <a:gd name="connsiteX21" fmla="*/ 169657 w 4884918"/>
              <a:gd name="connsiteY21" fmla="*/ 5556577 h 6858000"/>
              <a:gd name="connsiteX22" fmla="*/ 12169 w 4884918"/>
              <a:gd name="connsiteY22" fmla="*/ 4362835 h 6858000"/>
              <a:gd name="connsiteX23" fmla="*/ 46168 w 4884918"/>
              <a:gd name="connsiteY23" fmla="*/ 3338487 h 6858000"/>
              <a:gd name="connsiteX24" fmla="*/ 490574 w 4884918"/>
              <a:gd name="connsiteY24" fmla="*/ 1381078 h 6858000"/>
              <a:gd name="connsiteX25" fmla="*/ 984701 w 4884918"/>
              <a:gd name="connsiteY25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84918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4884918" y="0"/>
                </a:lnTo>
                <a:lnTo>
                  <a:pt x="4884918" y="6857999"/>
                </a:lnTo>
                <a:lnTo>
                  <a:pt x="4884918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" y="5439978"/>
            <a:ext cx="5897880" cy="18288"/>
          </a:xfrm>
          <a:custGeom>
            <a:avLst/>
            <a:gdLst>
              <a:gd name="connsiteX0" fmla="*/ 0 w 5897880"/>
              <a:gd name="connsiteY0" fmla="*/ 0 h 18288"/>
              <a:gd name="connsiteX1" fmla="*/ 537362 w 5897880"/>
              <a:gd name="connsiteY1" fmla="*/ 0 h 18288"/>
              <a:gd name="connsiteX2" fmla="*/ 1133704 w 5897880"/>
              <a:gd name="connsiteY2" fmla="*/ 0 h 18288"/>
              <a:gd name="connsiteX3" fmla="*/ 1671066 w 5897880"/>
              <a:gd name="connsiteY3" fmla="*/ 0 h 18288"/>
              <a:gd name="connsiteX4" fmla="*/ 2385365 w 5897880"/>
              <a:gd name="connsiteY4" fmla="*/ 0 h 18288"/>
              <a:gd name="connsiteX5" fmla="*/ 3040685 w 5897880"/>
              <a:gd name="connsiteY5" fmla="*/ 0 h 18288"/>
              <a:gd name="connsiteX6" fmla="*/ 3696005 w 5897880"/>
              <a:gd name="connsiteY6" fmla="*/ 0 h 18288"/>
              <a:gd name="connsiteX7" fmla="*/ 4469282 w 5897880"/>
              <a:gd name="connsiteY7" fmla="*/ 0 h 18288"/>
              <a:gd name="connsiteX8" fmla="*/ 5183581 w 5897880"/>
              <a:gd name="connsiteY8" fmla="*/ 0 h 18288"/>
              <a:gd name="connsiteX9" fmla="*/ 5897880 w 5897880"/>
              <a:gd name="connsiteY9" fmla="*/ 0 h 18288"/>
              <a:gd name="connsiteX10" fmla="*/ 5897880 w 5897880"/>
              <a:gd name="connsiteY10" fmla="*/ 18288 h 18288"/>
              <a:gd name="connsiteX11" fmla="*/ 5419496 w 5897880"/>
              <a:gd name="connsiteY11" fmla="*/ 18288 h 18288"/>
              <a:gd name="connsiteX12" fmla="*/ 4882134 w 5897880"/>
              <a:gd name="connsiteY12" fmla="*/ 18288 h 18288"/>
              <a:gd name="connsiteX13" fmla="*/ 4167835 w 5897880"/>
              <a:gd name="connsiteY13" fmla="*/ 18288 h 18288"/>
              <a:gd name="connsiteX14" fmla="*/ 3394558 w 5897880"/>
              <a:gd name="connsiteY14" fmla="*/ 18288 h 18288"/>
              <a:gd name="connsiteX15" fmla="*/ 2798216 w 5897880"/>
              <a:gd name="connsiteY15" fmla="*/ 18288 h 18288"/>
              <a:gd name="connsiteX16" fmla="*/ 2024939 w 5897880"/>
              <a:gd name="connsiteY16" fmla="*/ 18288 h 18288"/>
              <a:gd name="connsiteX17" fmla="*/ 1487576 w 5897880"/>
              <a:gd name="connsiteY17" fmla="*/ 18288 h 18288"/>
              <a:gd name="connsiteX18" fmla="*/ 1009193 w 5897880"/>
              <a:gd name="connsiteY18" fmla="*/ 18288 h 18288"/>
              <a:gd name="connsiteX19" fmla="*/ 0 w 5897880"/>
              <a:gd name="connsiteY19" fmla="*/ 18288 h 18288"/>
              <a:gd name="connsiteX20" fmla="*/ 0 w 5897880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97880" h="18288" fill="none" extrusionOk="0">
                <a:moveTo>
                  <a:pt x="0" y="0"/>
                </a:moveTo>
                <a:cubicBezTo>
                  <a:pt x="232564" y="21549"/>
                  <a:pt x="389747" y="7320"/>
                  <a:pt x="537362" y="0"/>
                </a:cubicBezTo>
                <a:cubicBezTo>
                  <a:pt x="684977" y="-7320"/>
                  <a:pt x="894159" y="-7726"/>
                  <a:pt x="1133704" y="0"/>
                </a:cubicBezTo>
                <a:cubicBezTo>
                  <a:pt x="1373249" y="7726"/>
                  <a:pt x="1440352" y="-304"/>
                  <a:pt x="1671066" y="0"/>
                </a:cubicBezTo>
                <a:cubicBezTo>
                  <a:pt x="1901780" y="304"/>
                  <a:pt x="2091497" y="765"/>
                  <a:pt x="2385365" y="0"/>
                </a:cubicBezTo>
                <a:cubicBezTo>
                  <a:pt x="2679233" y="-765"/>
                  <a:pt x="2762926" y="2802"/>
                  <a:pt x="3040685" y="0"/>
                </a:cubicBezTo>
                <a:cubicBezTo>
                  <a:pt x="3318444" y="-2802"/>
                  <a:pt x="3409726" y="9093"/>
                  <a:pt x="3696005" y="0"/>
                </a:cubicBezTo>
                <a:cubicBezTo>
                  <a:pt x="3982284" y="-9093"/>
                  <a:pt x="4087272" y="27119"/>
                  <a:pt x="4469282" y="0"/>
                </a:cubicBezTo>
                <a:cubicBezTo>
                  <a:pt x="4851292" y="-27119"/>
                  <a:pt x="4924835" y="26473"/>
                  <a:pt x="5183581" y="0"/>
                </a:cubicBezTo>
                <a:cubicBezTo>
                  <a:pt x="5442327" y="-26473"/>
                  <a:pt x="5598463" y="7328"/>
                  <a:pt x="5897880" y="0"/>
                </a:cubicBezTo>
                <a:cubicBezTo>
                  <a:pt x="5898259" y="7355"/>
                  <a:pt x="5898164" y="10249"/>
                  <a:pt x="5897880" y="18288"/>
                </a:cubicBezTo>
                <a:cubicBezTo>
                  <a:pt x="5682742" y="31268"/>
                  <a:pt x="5520014" y="14700"/>
                  <a:pt x="5419496" y="18288"/>
                </a:cubicBezTo>
                <a:cubicBezTo>
                  <a:pt x="5318978" y="21876"/>
                  <a:pt x="5012864" y="-2446"/>
                  <a:pt x="4882134" y="18288"/>
                </a:cubicBezTo>
                <a:cubicBezTo>
                  <a:pt x="4751404" y="39022"/>
                  <a:pt x="4313676" y="-3937"/>
                  <a:pt x="4167835" y="18288"/>
                </a:cubicBezTo>
                <a:cubicBezTo>
                  <a:pt x="4021994" y="40513"/>
                  <a:pt x="3715729" y="50049"/>
                  <a:pt x="3394558" y="18288"/>
                </a:cubicBezTo>
                <a:cubicBezTo>
                  <a:pt x="3073387" y="-13473"/>
                  <a:pt x="3093227" y="29828"/>
                  <a:pt x="2798216" y="18288"/>
                </a:cubicBezTo>
                <a:cubicBezTo>
                  <a:pt x="2503205" y="6748"/>
                  <a:pt x="2297615" y="22459"/>
                  <a:pt x="2024939" y="18288"/>
                </a:cubicBezTo>
                <a:cubicBezTo>
                  <a:pt x="1752263" y="14117"/>
                  <a:pt x="1629814" y="-5485"/>
                  <a:pt x="1487576" y="18288"/>
                </a:cubicBezTo>
                <a:cubicBezTo>
                  <a:pt x="1345338" y="42061"/>
                  <a:pt x="1238885" y="15810"/>
                  <a:pt x="1009193" y="18288"/>
                </a:cubicBezTo>
                <a:cubicBezTo>
                  <a:pt x="779501" y="20766"/>
                  <a:pt x="441829" y="-24679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5897880" h="18288" stroke="0" extrusionOk="0">
                <a:moveTo>
                  <a:pt x="0" y="0"/>
                </a:moveTo>
                <a:cubicBezTo>
                  <a:pt x="196299" y="-26676"/>
                  <a:pt x="463834" y="6738"/>
                  <a:pt x="596341" y="0"/>
                </a:cubicBezTo>
                <a:cubicBezTo>
                  <a:pt x="728848" y="-6738"/>
                  <a:pt x="857267" y="1845"/>
                  <a:pt x="1074725" y="0"/>
                </a:cubicBezTo>
                <a:cubicBezTo>
                  <a:pt x="1292183" y="-1845"/>
                  <a:pt x="1545672" y="3744"/>
                  <a:pt x="1848002" y="0"/>
                </a:cubicBezTo>
                <a:cubicBezTo>
                  <a:pt x="2150332" y="-3744"/>
                  <a:pt x="2306688" y="-14526"/>
                  <a:pt x="2444344" y="0"/>
                </a:cubicBezTo>
                <a:cubicBezTo>
                  <a:pt x="2582000" y="14526"/>
                  <a:pt x="2761095" y="-11862"/>
                  <a:pt x="3040685" y="0"/>
                </a:cubicBezTo>
                <a:cubicBezTo>
                  <a:pt x="3320275" y="11862"/>
                  <a:pt x="3622320" y="-32867"/>
                  <a:pt x="3813962" y="0"/>
                </a:cubicBezTo>
                <a:cubicBezTo>
                  <a:pt x="4005604" y="32867"/>
                  <a:pt x="4117810" y="-10778"/>
                  <a:pt x="4351325" y="0"/>
                </a:cubicBezTo>
                <a:cubicBezTo>
                  <a:pt x="4584840" y="10778"/>
                  <a:pt x="4963783" y="-32384"/>
                  <a:pt x="5124602" y="0"/>
                </a:cubicBezTo>
                <a:cubicBezTo>
                  <a:pt x="5285421" y="32384"/>
                  <a:pt x="5705238" y="-29538"/>
                  <a:pt x="5897880" y="0"/>
                </a:cubicBezTo>
                <a:cubicBezTo>
                  <a:pt x="5898220" y="5688"/>
                  <a:pt x="5897711" y="13142"/>
                  <a:pt x="5897880" y="18288"/>
                </a:cubicBezTo>
                <a:cubicBezTo>
                  <a:pt x="5630425" y="-1425"/>
                  <a:pt x="5532865" y="12244"/>
                  <a:pt x="5242560" y="18288"/>
                </a:cubicBezTo>
                <a:cubicBezTo>
                  <a:pt x="4952255" y="24332"/>
                  <a:pt x="4783060" y="5748"/>
                  <a:pt x="4646219" y="18288"/>
                </a:cubicBezTo>
                <a:cubicBezTo>
                  <a:pt x="4509378" y="30828"/>
                  <a:pt x="4163771" y="-13995"/>
                  <a:pt x="3872941" y="18288"/>
                </a:cubicBezTo>
                <a:cubicBezTo>
                  <a:pt x="3582111" y="50571"/>
                  <a:pt x="3362704" y="-1402"/>
                  <a:pt x="3099664" y="18288"/>
                </a:cubicBezTo>
                <a:cubicBezTo>
                  <a:pt x="2836624" y="37978"/>
                  <a:pt x="2747441" y="19657"/>
                  <a:pt x="2562301" y="18288"/>
                </a:cubicBezTo>
                <a:cubicBezTo>
                  <a:pt x="2377161" y="16919"/>
                  <a:pt x="2104946" y="21735"/>
                  <a:pt x="1906981" y="18288"/>
                </a:cubicBezTo>
                <a:cubicBezTo>
                  <a:pt x="1709016" y="14841"/>
                  <a:pt x="1304654" y="-2323"/>
                  <a:pt x="1133704" y="18288"/>
                </a:cubicBezTo>
                <a:cubicBezTo>
                  <a:pt x="962754" y="38899"/>
                  <a:pt x="457048" y="2985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ketch line 2">
            <a:extLst>
              <a:ext uri="{FF2B5EF4-FFF2-40B4-BE49-F238E27FC236}">
                <a16:creationId xmlns:a16="http://schemas.microsoft.com/office/drawing/2014/main" id="{8FFD9892-EDE5-4886-A313-66099DA8C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653" y="5626353"/>
            <a:ext cx="3479619" cy="18288"/>
          </a:xfrm>
          <a:custGeom>
            <a:avLst/>
            <a:gdLst>
              <a:gd name="connsiteX0" fmla="*/ 0 w 3479619"/>
              <a:gd name="connsiteY0" fmla="*/ 0 h 18288"/>
              <a:gd name="connsiteX1" fmla="*/ 661128 w 3479619"/>
              <a:gd name="connsiteY1" fmla="*/ 0 h 18288"/>
              <a:gd name="connsiteX2" fmla="*/ 1357051 w 3479619"/>
              <a:gd name="connsiteY2" fmla="*/ 0 h 18288"/>
              <a:gd name="connsiteX3" fmla="*/ 2087771 w 3479619"/>
              <a:gd name="connsiteY3" fmla="*/ 0 h 18288"/>
              <a:gd name="connsiteX4" fmla="*/ 2818491 w 3479619"/>
              <a:gd name="connsiteY4" fmla="*/ 0 h 18288"/>
              <a:gd name="connsiteX5" fmla="*/ 3479619 w 3479619"/>
              <a:gd name="connsiteY5" fmla="*/ 0 h 18288"/>
              <a:gd name="connsiteX6" fmla="*/ 3479619 w 3479619"/>
              <a:gd name="connsiteY6" fmla="*/ 18288 h 18288"/>
              <a:gd name="connsiteX7" fmla="*/ 2714103 w 3479619"/>
              <a:gd name="connsiteY7" fmla="*/ 18288 h 18288"/>
              <a:gd name="connsiteX8" fmla="*/ 1948587 w 3479619"/>
              <a:gd name="connsiteY8" fmla="*/ 18288 h 18288"/>
              <a:gd name="connsiteX9" fmla="*/ 1252663 w 3479619"/>
              <a:gd name="connsiteY9" fmla="*/ 18288 h 18288"/>
              <a:gd name="connsiteX10" fmla="*/ 0 w 3479619"/>
              <a:gd name="connsiteY10" fmla="*/ 18288 h 18288"/>
              <a:gd name="connsiteX11" fmla="*/ 0 w 3479619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9619" h="18288" fill="none" extrusionOk="0">
                <a:moveTo>
                  <a:pt x="0" y="0"/>
                </a:moveTo>
                <a:cubicBezTo>
                  <a:pt x="178395" y="-3637"/>
                  <a:pt x="368619" y="-28254"/>
                  <a:pt x="661128" y="0"/>
                </a:cubicBezTo>
                <a:cubicBezTo>
                  <a:pt x="953637" y="28254"/>
                  <a:pt x="1022982" y="-4416"/>
                  <a:pt x="1357051" y="0"/>
                </a:cubicBezTo>
                <a:cubicBezTo>
                  <a:pt x="1691120" y="4416"/>
                  <a:pt x="1729558" y="27777"/>
                  <a:pt x="2087771" y="0"/>
                </a:cubicBezTo>
                <a:cubicBezTo>
                  <a:pt x="2445984" y="-27777"/>
                  <a:pt x="2592094" y="4429"/>
                  <a:pt x="2818491" y="0"/>
                </a:cubicBezTo>
                <a:cubicBezTo>
                  <a:pt x="3044888" y="-4429"/>
                  <a:pt x="3204567" y="26471"/>
                  <a:pt x="3479619" y="0"/>
                </a:cubicBezTo>
                <a:cubicBezTo>
                  <a:pt x="3478910" y="8157"/>
                  <a:pt x="3479206" y="12125"/>
                  <a:pt x="3479619" y="18288"/>
                </a:cubicBezTo>
                <a:cubicBezTo>
                  <a:pt x="3315855" y="-2963"/>
                  <a:pt x="3094885" y="26965"/>
                  <a:pt x="2714103" y="18288"/>
                </a:cubicBezTo>
                <a:cubicBezTo>
                  <a:pt x="2333321" y="9611"/>
                  <a:pt x="2260528" y="-15335"/>
                  <a:pt x="1948587" y="18288"/>
                </a:cubicBezTo>
                <a:cubicBezTo>
                  <a:pt x="1636646" y="51911"/>
                  <a:pt x="1489816" y="46369"/>
                  <a:pt x="1252663" y="18288"/>
                </a:cubicBezTo>
                <a:cubicBezTo>
                  <a:pt x="1015510" y="-9793"/>
                  <a:pt x="519812" y="-1217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479619" h="18288" stroke="0" extrusionOk="0">
                <a:moveTo>
                  <a:pt x="0" y="0"/>
                </a:moveTo>
                <a:cubicBezTo>
                  <a:pt x="326045" y="25020"/>
                  <a:pt x="425411" y="-17676"/>
                  <a:pt x="661128" y="0"/>
                </a:cubicBezTo>
                <a:cubicBezTo>
                  <a:pt x="896845" y="17676"/>
                  <a:pt x="1124825" y="1478"/>
                  <a:pt x="1252663" y="0"/>
                </a:cubicBezTo>
                <a:cubicBezTo>
                  <a:pt x="1380502" y="-1478"/>
                  <a:pt x="1694914" y="11788"/>
                  <a:pt x="2018179" y="0"/>
                </a:cubicBezTo>
                <a:cubicBezTo>
                  <a:pt x="2341444" y="-11788"/>
                  <a:pt x="2451167" y="12596"/>
                  <a:pt x="2679307" y="0"/>
                </a:cubicBezTo>
                <a:cubicBezTo>
                  <a:pt x="2907447" y="-12596"/>
                  <a:pt x="3094555" y="23821"/>
                  <a:pt x="3479619" y="0"/>
                </a:cubicBezTo>
                <a:cubicBezTo>
                  <a:pt x="3479355" y="4493"/>
                  <a:pt x="3480003" y="9472"/>
                  <a:pt x="3479619" y="18288"/>
                </a:cubicBezTo>
                <a:cubicBezTo>
                  <a:pt x="3311729" y="36782"/>
                  <a:pt x="3015946" y="7938"/>
                  <a:pt x="2783695" y="18288"/>
                </a:cubicBezTo>
                <a:cubicBezTo>
                  <a:pt x="2551444" y="28638"/>
                  <a:pt x="2398767" y="-13940"/>
                  <a:pt x="2018179" y="18288"/>
                </a:cubicBezTo>
                <a:cubicBezTo>
                  <a:pt x="1637591" y="50516"/>
                  <a:pt x="1634873" y="-6356"/>
                  <a:pt x="1426644" y="18288"/>
                </a:cubicBezTo>
                <a:cubicBezTo>
                  <a:pt x="1218415" y="42932"/>
                  <a:pt x="1006973" y="4094"/>
                  <a:pt x="730720" y="18288"/>
                </a:cubicBezTo>
                <a:cubicBezTo>
                  <a:pt x="454467" y="32482"/>
                  <a:pt x="291313" y="3910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 descr="Et bilde som inneholder utendørs, gress, klær, person&#10;&#10;Automatisk generert beskrivelse">
            <a:extLst>
              <a:ext uri="{FF2B5EF4-FFF2-40B4-BE49-F238E27FC236}">
                <a16:creationId xmlns:a16="http://schemas.microsoft.com/office/drawing/2014/main" id="{AF09723A-8A9A-5508-2741-29521F8A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268" y="85727"/>
            <a:ext cx="3126431" cy="66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5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3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3F7260-3061-7DB0-2108-47949764B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92945"/>
            <a:ext cx="5744817" cy="48243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1005840">
              <a:spcBef>
                <a:spcPts val="1100"/>
              </a:spcBef>
              <a:buNone/>
            </a:pPr>
            <a:endParaRPr lang="nb-NO"/>
          </a:p>
          <a:p>
            <a:pPr marL="251460" indent="-251460" defTabSz="1005840">
              <a:spcBef>
                <a:spcPts val="1100"/>
              </a:spcBef>
              <a:buFont typeface="Calibri" panose="020B0604020202020204" pitchFamily="34" charset="0"/>
              <a:buChar char="-"/>
            </a:pPr>
            <a:endParaRPr lang="nn-NO" sz="3600" dirty="0">
              <a:cs typeface="Calibri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A34231D-0266-3263-1AF4-FD2C4210D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383" y="292945"/>
            <a:ext cx="5744817" cy="48243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 defTabSz="1005840">
              <a:spcBef>
                <a:spcPts val="1100"/>
              </a:spcBef>
            </a:pPr>
            <a:r>
              <a:rPr lang="nn-NO" sz="3600" dirty="0">
                <a:latin typeface="Calibri Light"/>
                <a:cs typeface="Calibri"/>
              </a:rPr>
              <a:t>Planleggingsdagar </a:t>
            </a:r>
          </a:p>
          <a:p>
            <a:pPr marL="571500" indent="-571500" defTabSz="1005840">
              <a:spcBef>
                <a:spcPts val="1100"/>
              </a:spcBef>
              <a:buFont typeface="Calibri" panose="020B0604020202020204" pitchFamily="34" charset="0"/>
              <a:buChar char="-"/>
            </a:pPr>
            <a:r>
              <a:rPr lang="nn-NO" sz="3600" dirty="0">
                <a:latin typeface="Calibri Light"/>
                <a:cs typeface="Calibri"/>
              </a:rPr>
              <a:t>3.november </a:t>
            </a:r>
          </a:p>
          <a:p>
            <a:pPr marL="571500" indent="-571500" defTabSz="1005840">
              <a:spcBef>
                <a:spcPts val="1100"/>
              </a:spcBef>
              <a:buFont typeface="Calibri" panose="020B0604020202020204" pitchFamily="34" charset="0"/>
              <a:buChar char="-"/>
            </a:pPr>
            <a:r>
              <a:rPr lang="nn-NO" sz="3600" dirty="0">
                <a:latin typeface="Calibri Light"/>
                <a:cs typeface="Calibri"/>
              </a:rPr>
              <a:t>2.januar </a:t>
            </a:r>
          </a:p>
          <a:p>
            <a:pPr marL="571500" indent="-571500" defTabSz="1005840">
              <a:spcBef>
                <a:spcPts val="1100"/>
              </a:spcBef>
              <a:buFont typeface="Calibri" panose="020B0604020202020204" pitchFamily="34" charset="0"/>
              <a:buChar char="-"/>
            </a:pPr>
            <a:r>
              <a:rPr lang="nn-NO" sz="3600" dirty="0">
                <a:latin typeface="Calibri Light"/>
                <a:cs typeface="Calibri"/>
              </a:rPr>
              <a:t>Og ein dag på våren</a:t>
            </a:r>
            <a:br>
              <a:rPr lang="nn-NO" sz="3600" dirty="0">
                <a:cs typeface="Calibri"/>
              </a:rPr>
            </a:br>
            <a:endParaRPr lang="nn-NO" sz="3600">
              <a:cs typeface="Calibri"/>
            </a:endParaRPr>
          </a:p>
          <a:p>
            <a:pPr marL="0" indent="0" defTabSz="1005840">
              <a:spcBef>
                <a:spcPts val="1100"/>
              </a:spcBef>
              <a:buNone/>
            </a:pPr>
            <a:br>
              <a:rPr lang="nn-NO" sz="3600" dirty="0">
                <a:cs typeface="Calibri"/>
              </a:rPr>
            </a:br>
            <a:endParaRPr lang="nn-NO" sz="3600">
              <a:cs typeface="Calibri"/>
            </a:endParaRPr>
          </a:p>
        </p:txBody>
      </p:sp>
      <p:pic>
        <p:nvPicPr>
          <p:cNvPr id="2" name="Bilde 1" descr="Et bilde som inneholder innendørs, vegg, møbler, tak&#10;&#10;Automatisk generert beskrivelse">
            <a:extLst>
              <a:ext uri="{FF2B5EF4-FFF2-40B4-BE49-F238E27FC236}">
                <a16:creationId xmlns:a16="http://schemas.microsoft.com/office/drawing/2014/main" id="{84027CE6-16BF-9065-1504-A1A651AAF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1" y="614363"/>
            <a:ext cx="5600699" cy="418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94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</Words>
  <Application>Microsoft Office PowerPoint</Application>
  <PresentationFormat>Breiskjerm</PresentationFormat>
  <Paragraphs>33</Paragraphs>
  <Slides>13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Office-tema</vt:lpstr>
      <vt:lpstr>  Velkommen til  Foreldremøte på SFO </vt:lpstr>
      <vt:lpstr>Me er  12 faste + 1 lærling  12 barn per vaksne  63 ungar totalt 24 ungar på morgon   </vt:lpstr>
      <vt:lpstr>Dagsrytme </vt:lpstr>
      <vt:lpstr>PowerPoint-presentasjon</vt:lpstr>
      <vt:lpstr>Måltid  Varmmat 1 gong i månaden  Frukt, knekkebrød og brød</vt:lpstr>
      <vt:lpstr>PowerPoint-presentasjon</vt:lpstr>
      <vt:lpstr>PowerPoint-presentasjon</vt:lpstr>
      <vt:lpstr>SFO i ferien - kjernetid 10-14  - Du må melde fravær på ungen din om ho/han ikkje kjem allikavel  - Gi beskjed før kl 09.30    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Hilde Holte Selland</dc:creator>
  <cp:lastModifiedBy>Hilde Holte Selland</cp:lastModifiedBy>
  <cp:revision>513</cp:revision>
  <dcterms:created xsi:type="dcterms:W3CDTF">2023-08-30T08:13:50Z</dcterms:created>
  <dcterms:modified xsi:type="dcterms:W3CDTF">2023-09-06T10:31:36Z</dcterms:modified>
</cp:coreProperties>
</file>