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97675" cy="9872663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89" autoAdjust="0"/>
  </p:normalViewPr>
  <p:slideViewPr>
    <p:cSldViewPr snapToGrid="0">
      <p:cViewPr varScale="1">
        <p:scale>
          <a:sx n="122" d="100"/>
          <a:sy n="122" d="100"/>
        </p:scale>
        <p:origin x="59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de Holte Selland" userId="S::hilde.holte.selland@luster.kommune.no::82b58485-31e0-4bdd-84fe-d0a05511101b" providerId="AD" clId="Web-{C0C1AAB6-BE95-0ECA-6E34-29AE11561F5D}"/>
    <pc:docChg chg="addSld delSld modSld">
      <pc:chgData name="Hilde Holte Selland" userId="S::hilde.holte.selland@luster.kommune.no::82b58485-31e0-4bdd-84fe-d0a05511101b" providerId="AD" clId="Web-{C0C1AAB6-BE95-0ECA-6E34-29AE11561F5D}" dt="2023-08-14T13:51:14.344" v="57"/>
      <pc:docMkLst>
        <pc:docMk/>
      </pc:docMkLst>
      <pc:sldChg chg="modSp">
        <pc:chgData name="Hilde Holte Selland" userId="S::hilde.holte.selland@luster.kommune.no::82b58485-31e0-4bdd-84fe-d0a05511101b" providerId="AD" clId="Web-{C0C1AAB6-BE95-0ECA-6E34-29AE11561F5D}" dt="2023-08-14T13:49:38.545" v="55" actId="14100"/>
        <pc:sldMkLst>
          <pc:docMk/>
          <pc:sldMk cId="4212972582" sldId="258"/>
        </pc:sldMkLst>
        <pc:spChg chg="mod">
          <ac:chgData name="Hilde Holte Selland" userId="S::hilde.holte.selland@luster.kommune.no::82b58485-31e0-4bdd-84fe-d0a05511101b" providerId="AD" clId="Web-{C0C1AAB6-BE95-0ECA-6E34-29AE11561F5D}" dt="2023-08-14T13:49:38.545" v="55" actId="14100"/>
          <ac:spMkLst>
            <pc:docMk/>
            <pc:sldMk cId="4212972582" sldId="258"/>
            <ac:spMk id="19" creationId="{21C604EF-32A3-42D7-8586-5D643B7D12C1}"/>
          </ac:spMkLst>
        </pc:spChg>
        <pc:spChg chg="mod">
          <ac:chgData name="Hilde Holte Selland" userId="S::hilde.holte.selland@luster.kommune.no::82b58485-31e0-4bdd-84fe-d0a05511101b" providerId="AD" clId="Web-{C0C1AAB6-BE95-0ECA-6E34-29AE11561F5D}" dt="2023-08-14T13:49:03.951" v="54" actId="1076"/>
          <ac:spMkLst>
            <pc:docMk/>
            <pc:sldMk cId="4212972582" sldId="258"/>
            <ac:spMk id="74" creationId="{55A6B85F-393A-4E53-9AFB-2459E58648A7}"/>
          </ac:spMkLst>
        </pc:spChg>
        <pc:spChg chg="mod">
          <ac:chgData name="Hilde Holte Selland" userId="S::hilde.holte.selland@luster.kommune.no::82b58485-31e0-4bdd-84fe-d0a05511101b" providerId="AD" clId="Web-{C0C1AAB6-BE95-0ECA-6E34-29AE11561F5D}" dt="2023-08-14T13:46:16.369" v="38" actId="1076"/>
          <ac:spMkLst>
            <pc:docMk/>
            <pc:sldMk cId="4212972582" sldId="258"/>
            <ac:spMk id="75" creationId="{DBCA278F-4296-4E78-9E4D-4ACF5C82502D}"/>
          </ac:spMkLst>
        </pc:spChg>
        <pc:spChg chg="mod">
          <ac:chgData name="Hilde Holte Selland" userId="S::hilde.holte.selland@luster.kommune.no::82b58485-31e0-4bdd-84fe-d0a05511101b" providerId="AD" clId="Web-{C0C1AAB6-BE95-0ECA-6E34-29AE11561F5D}" dt="2023-08-14T13:46:02.587" v="35" actId="1076"/>
          <ac:spMkLst>
            <pc:docMk/>
            <pc:sldMk cId="4212972582" sldId="258"/>
            <ac:spMk id="76" creationId="{44DA61B6-0814-4493-9A87-E459E818DFD6}"/>
          </ac:spMkLst>
        </pc:spChg>
        <pc:spChg chg="mod">
          <ac:chgData name="Hilde Holte Selland" userId="S::hilde.holte.selland@luster.kommune.no::82b58485-31e0-4bdd-84fe-d0a05511101b" providerId="AD" clId="Web-{C0C1AAB6-BE95-0ECA-6E34-29AE11561F5D}" dt="2023-08-14T13:46:48.901" v="43" actId="1076"/>
          <ac:spMkLst>
            <pc:docMk/>
            <pc:sldMk cId="4212972582" sldId="258"/>
            <ac:spMk id="77" creationId="{64FA49E5-F61B-48B4-9469-BE768429E25A}"/>
          </ac:spMkLst>
        </pc:spChg>
        <pc:spChg chg="mod">
          <ac:chgData name="Hilde Holte Selland" userId="S::hilde.holte.selland@luster.kommune.no::82b58485-31e0-4bdd-84fe-d0a05511101b" providerId="AD" clId="Web-{C0C1AAB6-BE95-0ECA-6E34-29AE11561F5D}" dt="2023-08-14T13:46:32.901" v="40" actId="1076"/>
          <ac:spMkLst>
            <pc:docMk/>
            <pc:sldMk cId="4212972582" sldId="258"/>
            <ac:spMk id="78" creationId="{B0A5F051-BAF2-4632-9126-B34F3D3E72AC}"/>
          </ac:spMkLst>
        </pc:spChg>
        <pc:spChg chg="mod">
          <ac:chgData name="Hilde Holte Selland" userId="S::hilde.holte.selland@luster.kommune.no::82b58485-31e0-4bdd-84fe-d0a05511101b" providerId="AD" clId="Web-{C0C1AAB6-BE95-0ECA-6E34-29AE11561F5D}" dt="2023-08-14T13:46:45.745" v="42" actId="1076"/>
          <ac:spMkLst>
            <pc:docMk/>
            <pc:sldMk cId="4212972582" sldId="258"/>
            <ac:spMk id="79" creationId="{2FE701B9-E865-431F-9878-04A8449BEB8E}"/>
          </ac:spMkLst>
        </pc:spChg>
        <pc:spChg chg="mod">
          <ac:chgData name="Hilde Holte Selland" userId="S::hilde.holte.selland@luster.kommune.no::82b58485-31e0-4bdd-84fe-d0a05511101b" providerId="AD" clId="Web-{C0C1AAB6-BE95-0ECA-6E34-29AE11561F5D}" dt="2023-08-14T13:47:33.449" v="49" actId="1076"/>
          <ac:spMkLst>
            <pc:docMk/>
            <pc:sldMk cId="4212972582" sldId="258"/>
            <ac:spMk id="80" creationId="{EB757072-7838-4D79-9AC1-40A13CE73C34}"/>
          </ac:spMkLst>
        </pc:spChg>
        <pc:spChg chg="mod">
          <ac:chgData name="Hilde Holte Selland" userId="S::hilde.holte.selland@luster.kommune.no::82b58485-31e0-4bdd-84fe-d0a05511101b" providerId="AD" clId="Web-{C0C1AAB6-BE95-0ECA-6E34-29AE11561F5D}" dt="2023-08-14T13:47:28.324" v="48" actId="1076"/>
          <ac:spMkLst>
            <pc:docMk/>
            <pc:sldMk cId="4212972582" sldId="258"/>
            <ac:spMk id="81" creationId="{E3F4DF4F-E7B0-4F95-852A-25D22181B33F}"/>
          </ac:spMkLst>
        </pc:spChg>
        <pc:spChg chg="mod">
          <ac:chgData name="Hilde Holte Selland" userId="S::hilde.holte.selland@luster.kommune.no::82b58485-31e0-4bdd-84fe-d0a05511101b" providerId="AD" clId="Web-{C0C1AAB6-BE95-0ECA-6E34-29AE11561F5D}" dt="2023-08-14T13:47:37.230" v="50" actId="1076"/>
          <ac:spMkLst>
            <pc:docMk/>
            <pc:sldMk cId="4212972582" sldId="258"/>
            <ac:spMk id="82" creationId="{EB8BC2CB-CDB5-44A4-8169-CCEADD187447}"/>
          </ac:spMkLst>
        </pc:spChg>
        <pc:spChg chg="mod">
          <ac:chgData name="Hilde Holte Selland" userId="S::hilde.holte.selland@luster.kommune.no::82b58485-31e0-4bdd-84fe-d0a05511101b" providerId="AD" clId="Web-{C0C1AAB6-BE95-0ECA-6E34-29AE11561F5D}" dt="2023-08-14T13:46:52.823" v="44" actId="1076"/>
          <ac:spMkLst>
            <pc:docMk/>
            <pc:sldMk cId="4212972582" sldId="258"/>
            <ac:spMk id="85" creationId="{E63093B0-97FA-4CC1-84E4-8C36C79B54B9}"/>
          </ac:spMkLst>
        </pc:spChg>
        <pc:cxnChg chg="mod">
          <ac:chgData name="Hilde Holte Selland" userId="S::hilde.holte.selland@luster.kommune.no::82b58485-31e0-4bdd-84fe-d0a05511101b" providerId="AD" clId="Web-{C0C1AAB6-BE95-0ECA-6E34-29AE11561F5D}" dt="2023-08-14T13:46:08.713" v="37" actId="1076"/>
          <ac:cxnSpMkLst>
            <pc:docMk/>
            <pc:sldMk cId="4212972582" sldId="258"/>
            <ac:cxnSpMk id="96" creationId="{5CE04753-5B87-4C71-96E6-491A8B5AF3D5}"/>
          </ac:cxnSpMkLst>
        </pc:cxnChg>
        <pc:cxnChg chg="mod">
          <ac:chgData name="Hilde Holte Selland" userId="S::hilde.holte.selland@luster.kommune.no::82b58485-31e0-4bdd-84fe-d0a05511101b" providerId="AD" clId="Web-{C0C1AAB6-BE95-0ECA-6E34-29AE11561F5D}" dt="2023-08-14T13:16:50.486" v="14" actId="14100"/>
          <ac:cxnSpMkLst>
            <pc:docMk/>
            <pc:sldMk cId="4212972582" sldId="258"/>
            <ac:cxnSpMk id="102" creationId="{E2D21EE2-D070-4DA0-A1AD-9C1E88D9194D}"/>
          </ac:cxnSpMkLst>
        </pc:cxnChg>
        <pc:cxnChg chg="mod">
          <ac:chgData name="Hilde Holte Selland" userId="S::hilde.holte.selland@luster.kommune.no::82b58485-31e0-4bdd-84fe-d0a05511101b" providerId="AD" clId="Web-{C0C1AAB6-BE95-0ECA-6E34-29AE11561F5D}" dt="2023-08-14T13:16:56.689" v="15" actId="14100"/>
          <ac:cxnSpMkLst>
            <pc:docMk/>
            <pc:sldMk cId="4212972582" sldId="258"/>
            <ac:cxnSpMk id="103" creationId="{32F3A4D7-B84F-42D6-A659-74286E20AFCF}"/>
          </ac:cxnSpMkLst>
        </pc:cxnChg>
        <pc:cxnChg chg="mod">
          <ac:chgData name="Hilde Holte Selland" userId="S::hilde.holte.selland@luster.kommune.no::82b58485-31e0-4bdd-84fe-d0a05511101b" providerId="AD" clId="Web-{C0C1AAB6-BE95-0ECA-6E34-29AE11561F5D}" dt="2023-08-14T13:48:19.700" v="52" actId="1076"/>
          <ac:cxnSpMkLst>
            <pc:docMk/>
            <pc:sldMk cId="4212972582" sldId="258"/>
            <ac:cxnSpMk id="130" creationId="{4EF15F46-28B1-46CB-8C60-BDBC2B686129}"/>
          </ac:cxnSpMkLst>
        </pc:cxnChg>
        <pc:cxnChg chg="mod">
          <ac:chgData name="Hilde Holte Selland" userId="S::hilde.holte.selland@luster.kommune.no::82b58485-31e0-4bdd-84fe-d0a05511101b" providerId="AD" clId="Web-{C0C1AAB6-BE95-0ECA-6E34-29AE11561F5D}" dt="2023-08-14T13:18:14.159" v="26" actId="14100"/>
          <ac:cxnSpMkLst>
            <pc:docMk/>
            <pc:sldMk cId="4212972582" sldId="258"/>
            <ac:cxnSpMk id="162" creationId="{9FFC93C4-A2C8-4F9A-8D69-ED0DA996BEDE}"/>
          </ac:cxnSpMkLst>
        </pc:cxnChg>
        <pc:cxnChg chg="mod">
          <ac:chgData name="Hilde Holte Selland" userId="S::hilde.holte.selland@luster.kommune.no::82b58485-31e0-4bdd-84fe-d0a05511101b" providerId="AD" clId="Web-{C0C1AAB6-BE95-0ECA-6E34-29AE11561F5D}" dt="2023-08-14T13:48:30.669" v="53" actId="14100"/>
          <ac:cxnSpMkLst>
            <pc:docMk/>
            <pc:sldMk cId="4212972582" sldId="258"/>
            <ac:cxnSpMk id="172" creationId="{045AF427-E6EE-487C-AB67-C4FD4F74E2A5}"/>
          </ac:cxnSpMkLst>
        </pc:cxnChg>
      </pc:sldChg>
      <pc:sldChg chg="add del replId">
        <pc:chgData name="Hilde Holte Selland" userId="S::hilde.holte.selland@luster.kommune.no::82b58485-31e0-4bdd-84fe-d0a05511101b" providerId="AD" clId="Web-{C0C1AAB6-BE95-0ECA-6E34-29AE11561F5D}" dt="2023-08-14T13:51:14.344" v="57"/>
        <pc:sldMkLst>
          <pc:docMk/>
          <pc:sldMk cId="2915066651" sldId="259"/>
        </pc:sldMkLst>
      </pc:sldChg>
    </pc:docChg>
  </pc:docChgLst>
  <pc:docChgLst>
    <pc:chgData name="Hilde Holte Selland" userId="82b58485-31e0-4bdd-84fe-d0a05511101b" providerId="ADAL" clId="{552FE669-01F5-4766-980A-52C2B7C10A5E}"/>
    <pc:docChg chg="modSld">
      <pc:chgData name="Hilde Holte Selland" userId="82b58485-31e0-4bdd-84fe-d0a05511101b" providerId="ADAL" clId="{552FE669-01F5-4766-980A-52C2B7C10A5E}" dt="2023-11-15T08:14:34.443" v="15" actId="20577"/>
      <pc:docMkLst>
        <pc:docMk/>
      </pc:docMkLst>
      <pc:sldChg chg="modSp mod">
        <pc:chgData name="Hilde Holte Selland" userId="82b58485-31e0-4bdd-84fe-d0a05511101b" providerId="ADAL" clId="{552FE669-01F5-4766-980A-52C2B7C10A5E}" dt="2023-11-15T08:14:34.443" v="15" actId="20577"/>
        <pc:sldMkLst>
          <pc:docMk/>
          <pc:sldMk cId="4212972582" sldId="258"/>
        </pc:sldMkLst>
        <pc:spChg chg="mod">
          <ac:chgData name="Hilde Holte Selland" userId="82b58485-31e0-4bdd-84fe-d0a05511101b" providerId="ADAL" clId="{552FE669-01F5-4766-980A-52C2B7C10A5E}" dt="2023-11-15T08:14:34.443" v="15" actId="20577"/>
          <ac:spMkLst>
            <pc:docMk/>
            <pc:sldMk cId="4212972582" sldId="258"/>
            <ac:spMk id="46" creationId="{E86644CB-B4DA-42D9-A4A7-C8A4668D35BF}"/>
          </ac:spMkLst>
        </pc:spChg>
        <pc:spChg chg="mod">
          <ac:chgData name="Hilde Holte Selland" userId="82b58485-31e0-4bdd-84fe-d0a05511101b" providerId="ADAL" clId="{552FE669-01F5-4766-980A-52C2B7C10A5E}" dt="2023-11-15T08:13:46.024" v="0" actId="20577"/>
          <ac:spMkLst>
            <pc:docMk/>
            <pc:sldMk cId="4212972582" sldId="258"/>
            <ac:spMk id="115" creationId="{F3697521-C551-4E5E-99D6-EAB217F60F51}"/>
          </ac:spMkLst>
        </pc:spChg>
      </pc:sldChg>
    </pc:docChg>
  </pc:docChgLst>
  <pc:docChgLst>
    <pc:chgData name="Hilde Holte Selland" userId="82b58485-31e0-4bdd-84fe-d0a05511101b" providerId="ADAL" clId="{939C124A-9CAE-41C5-9B33-5586512F783C}"/>
    <pc:docChg chg="modSld">
      <pc:chgData name="Hilde Holte Selland" userId="82b58485-31e0-4bdd-84fe-d0a05511101b" providerId="ADAL" clId="{939C124A-9CAE-41C5-9B33-5586512F783C}" dt="2024-01-05T11:13:23.621" v="110" actId="20577"/>
      <pc:docMkLst>
        <pc:docMk/>
      </pc:docMkLst>
      <pc:sldChg chg="modSp mod">
        <pc:chgData name="Hilde Holte Selland" userId="82b58485-31e0-4bdd-84fe-d0a05511101b" providerId="ADAL" clId="{939C124A-9CAE-41C5-9B33-5586512F783C}" dt="2024-01-05T11:13:23.621" v="110" actId="20577"/>
        <pc:sldMkLst>
          <pc:docMk/>
          <pc:sldMk cId="4212972582" sldId="258"/>
        </pc:sldMkLst>
        <pc:spChg chg="mod">
          <ac:chgData name="Hilde Holte Selland" userId="82b58485-31e0-4bdd-84fe-d0a05511101b" providerId="ADAL" clId="{939C124A-9CAE-41C5-9B33-5586512F783C}" dt="2024-01-05T11:12:55.050" v="38" actId="20577"/>
          <ac:spMkLst>
            <pc:docMk/>
            <pc:sldMk cId="4212972582" sldId="258"/>
            <ac:spMk id="119" creationId="{D28F74EC-E7D1-4826-AD60-B1D4231198D2}"/>
          </ac:spMkLst>
        </pc:spChg>
        <pc:spChg chg="mod">
          <ac:chgData name="Hilde Holte Selland" userId="82b58485-31e0-4bdd-84fe-d0a05511101b" providerId="ADAL" clId="{939C124A-9CAE-41C5-9B33-5586512F783C}" dt="2024-01-05T11:13:06.394" v="66" actId="20577"/>
          <ac:spMkLst>
            <pc:docMk/>
            <pc:sldMk cId="4212972582" sldId="258"/>
            <ac:spMk id="120" creationId="{46C1E5DC-8D4A-4774-B8D2-89180E84F0FA}"/>
          </ac:spMkLst>
        </pc:spChg>
        <pc:spChg chg="mod">
          <ac:chgData name="Hilde Holte Selland" userId="82b58485-31e0-4bdd-84fe-d0a05511101b" providerId="ADAL" clId="{939C124A-9CAE-41C5-9B33-5586512F783C}" dt="2024-01-05T11:13:23.621" v="110" actId="20577"/>
          <ac:spMkLst>
            <pc:docMk/>
            <pc:sldMk cId="4212972582" sldId="258"/>
            <ac:spMk id="121" creationId="{A02A340F-B518-4236-8BBF-FD4A97EC1EDA}"/>
          </ac:spMkLst>
        </pc:spChg>
      </pc:sldChg>
    </pc:docChg>
  </pc:docChgLst>
  <pc:docChgLst>
    <pc:chgData name="Hilde Holte Selland" userId="S::hilde.holte.selland@luster.kommune.no::82b58485-31e0-4bdd-84fe-d0a05511101b" providerId="AD" clId="Web-{C9B162E3-58F2-6CDC-9421-E428C1192872}"/>
    <pc:docChg chg="modSld">
      <pc:chgData name="Hilde Holte Selland" userId="S::hilde.holte.selland@luster.kommune.no::82b58485-31e0-4bdd-84fe-d0a05511101b" providerId="AD" clId="Web-{C9B162E3-58F2-6CDC-9421-E428C1192872}" dt="2023-08-15T09:11:18.940" v="14" actId="20577"/>
      <pc:docMkLst>
        <pc:docMk/>
      </pc:docMkLst>
      <pc:sldChg chg="modSp">
        <pc:chgData name="Hilde Holte Selland" userId="S::hilde.holte.selland@luster.kommune.no::82b58485-31e0-4bdd-84fe-d0a05511101b" providerId="AD" clId="Web-{C9B162E3-58F2-6CDC-9421-E428C1192872}" dt="2023-08-15T09:11:18.940" v="14" actId="20577"/>
        <pc:sldMkLst>
          <pc:docMk/>
          <pc:sldMk cId="4212972582" sldId="258"/>
        </pc:sldMkLst>
        <pc:spChg chg="mod">
          <ac:chgData name="Hilde Holte Selland" userId="S::hilde.holte.selland@luster.kommune.no::82b58485-31e0-4bdd-84fe-d0a05511101b" providerId="AD" clId="Web-{C9B162E3-58F2-6CDC-9421-E428C1192872}" dt="2023-08-15T09:11:18.940" v="14" actId="20577"/>
          <ac:spMkLst>
            <pc:docMk/>
            <pc:sldMk cId="4212972582" sldId="258"/>
            <ac:spMk id="117" creationId="{497D23FA-21F9-4708-8CA0-D53FA18CCD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6B71B83-8E9D-406D-ABFC-2774347D5EF0}" type="datetime1">
              <a:rPr lang="nb-NO" smtClean="0"/>
              <a:t>05.01.2024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0E36E-3CCF-462E-9803-F715029472ED}" type="datetime1">
              <a:rPr lang="nb-NO" smtClean="0"/>
              <a:pPr/>
              <a:t>05.01.2024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nb-NO" noProof="0" smtClean="0"/>
              <a:t>‹nr.›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nn-NO" noProof="0"/>
              <a:t>Klikk for å redigere undertittelstil i malen</a:t>
            </a:r>
            <a:endParaRPr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09909A7E-2251-4A86-BA58-F8919F4F8E9A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  <p:cxnSp>
        <p:nvCxnSpPr>
          <p:cNvPr id="13" name="Rett linje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n-NO" noProof="0"/>
              <a:t>Klikk for å redigere tekststilar i malen</a:t>
            </a:r>
          </a:p>
          <a:p>
            <a:pPr lvl="1" rtl="0"/>
            <a:r>
              <a:rPr lang="nn-NO" noProof="0"/>
              <a:t>Andre nivå</a:t>
            </a:r>
          </a:p>
          <a:p>
            <a:pPr lvl="2" rtl="0"/>
            <a:r>
              <a:rPr lang="nn-NO" noProof="0"/>
              <a:t>Tredje nivå</a:t>
            </a:r>
          </a:p>
          <a:p>
            <a:pPr lvl="3" rtl="0"/>
            <a:r>
              <a:rPr lang="nn-NO" noProof="0"/>
              <a:t>Fjerde nivå</a:t>
            </a:r>
          </a:p>
          <a:p>
            <a:pPr lvl="4" rtl="0"/>
            <a:r>
              <a:rPr lang="nn-NO" noProof="0"/>
              <a:t>Femte nivå</a:t>
            </a:r>
            <a:endParaRPr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F4489-E5C5-42D4-8463-F5D30B1904FE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 hasCustomPrompt="1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nn-NO" noProof="0"/>
              <a:t>Klikk for å redigere tekststilar i malen</a:t>
            </a:r>
          </a:p>
          <a:p>
            <a:pPr lvl="1" rtl="0"/>
            <a:r>
              <a:rPr lang="nn-NO" noProof="0"/>
              <a:t>Andre nivå</a:t>
            </a:r>
          </a:p>
          <a:p>
            <a:pPr lvl="2" rtl="0"/>
            <a:r>
              <a:rPr lang="nn-NO" noProof="0"/>
              <a:t>Tredje nivå</a:t>
            </a:r>
          </a:p>
          <a:p>
            <a:pPr lvl="3" rtl="0"/>
            <a:r>
              <a:rPr lang="nn-NO" noProof="0"/>
              <a:t>Fjerde nivå</a:t>
            </a:r>
          </a:p>
          <a:p>
            <a:pPr lvl="4" rtl="0"/>
            <a:r>
              <a:rPr lang="nn-NO" noProof="0"/>
              <a:t>Femte nivå</a:t>
            </a:r>
            <a:endParaRPr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A16A2B-182C-48DD-BF3C-09C0ED748B04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  <p:cxnSp>
        <p:nvCxnSpPr>
          <p:cNvPr id="7" name="Rett linje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n-NO" noProof="0"/>
              <a:t>Klikk for å redigere tekststilar i malen</a:t>
            </a:r>
          </a:p>
          <a:p>
            <a:pPr lvl="1" rtl="0"/>
            <a:r>
              <a:rPr lang="nn-NO" noProof="0"/>
              <a:t>Andre nivå</a:t>
            </a:r>
          </a:p>
          <a:p>
            <a:pPr lvl="2" rtl="0"/>
            <a:r>
              <a:rPr lang="nn-NO" noProof="0"/>
              <a:t>Tredje nivå</a:t>
            </a:r>
          </a:p>
          <a:p>
            <a:pPr lvl="3" rtl="0"/>
            <a:r>
              <a:rPr lang="nn-NO" noProof="0"/>
              <a:t>Fjerde nivå</a:t>
            </a:r>
          </a:p>
          <a:p>
            <a:pPr lvl="4" rtl="0"/>
            <a:r>
              <a:rPr lang="nn-NO" noProof="0"/>
              <a:t>Femte nivå</a:t>
            </a:r>
            <a:endParaRPr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96F56E-5822-42B4-B94F-2AC1C9B7B4C5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n-NO" noProof="0"/>
              <a:t>Klikk for å redigere tekststilar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36B668-8132-4B6F-BAD1-F45A24231AFC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  <p:cxnSp>
        <p:nvCxnSpPr>
          <p:cNvPr id="12" name="Rett linje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nn-NO" noProof="0"/>
              <a:t>Klikk for å redigere tekststilar i malen</a:t>
            </a:r>
          </a:p>
          <a:p>
            <a:pPr lvl="1" rtl="0"/>
            <a:r>
              <a:rPr lang="nn-NO" noProof="0"/>
              <a:t>Andre nivå</a:t>
            </a:r>
          </a:p>
          <a:p>
            <a:pPr lvl="2" rtl="0"/>
            <a:r>
              <a:rPr lang="nn-NO" noProof="0"/>
              <a:t>Tredje nivå</a:t>
            </a:r>
          </a:p>
          <a:p>
            <a:pPr lvl="3" rtl="0"/>
            <a:r>
              <a:rPr lang="nn-NO" noProof="0"/>
              <a:t>Fjerde nivå</a:t>
            </a:r>
          </a:p>
          <a:p>
            <a:pPr lvl="4" rtl="0"/>
            <a:r>
              <a:rPr lang="nn-NO" noProof="0"/>
              <a:t>Femte nivå</a:t>
            </a:r>
            <a:endParaRPr lang="nb-NO" noProof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nn-NO" noProof="0"/>
              <a:t>Klikk for å redigere tekststilar i malen</a:t>
            </a:r>
          </a:p>
          <a:p>
            <a:pPr lvl="1" rtl="0"/>
            <a:r>
              <a:rPr lang="nn-NO" noProof="0"/>
              <a:t>Andre nivå</a:t>
            </a:r>
          </a:p>
          <a:p>
            <a:pPr lvl="2" rtl="0"/>
            <a:r>
              <a:rPr lang="nn-NO" noProof="0"/>
              <a:t>Tredje nivå</a:t>
            </a:r>
          </a:p>
          <a:p>
            <a:pPr lvl="3" rtl="0"/>
            <a:r>
              <a:rPr lang="nn-NO" noProof="0"/>
              <a:t>Fjerde nivå</a:t>
            </a:r>
          </a:p>
          <a:p>
            <a:pPr lvl="4" rtl="0"/>
            <a:r>
              <a:rPr lang="nn-NO" noProof="0"/>
              <a:t>Femte nivå</a:t>
            </a:r>
            <a:endParaRPr lang="nb-NO" noProof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F82C66-EA94-42C3-A93B-85D94DD6A108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n-NO" noProof="0"/>
              <a:t>Klikk for å redigere tekststilar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nn-NO" noProof="0"/>
              <a:t>Klikk for å redigere tekststilar i malen</a:t>
            </a:r>
          </a:p>
          <a:p>
            <a:pPr lvl="1" rtl="0"/>
            <a:r>
              <a:rPr lang="nn-NO" noProof="0"/>
              <a:t>Andre nivå</a:t>
            </a:r>
          </a:p>
          <a:p>
            <a:pPr lvl="2" rtl="0"/>
            <a:r>
              <a:rPr lang="nn-NO" noProof="0"/>
              <a:t>Tredje nivå</a:t>
            </a:r>
          </a:p>
          <a:p>
            <a:pPr lvl="3" rtl="0"/>
            <a:r>
              <a:rPr lang="nn-NO" noProof="0"/>
              <a:t>Fjerde nivå</a:t>
            </a:r>
          </a:p>
          <a:p>
            <a:pPr lvl="4" rtl="0"/>
            <a:r>
              <a:rPr lang="nn-NO" noProof="0"/>
              <a:t>Femte nivå</a:t>
            </a:r>
            <a:endParaRPr lang="nb-NO" noProof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n-NO" noProof="0"/>
              <a:t>Klikk for å redigere tekststilar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nn-NO" noProof="0"/>
              <a:t>Klikk for å redigere tekststilar i malen</a:t>
            </a:r>
          </a:p>
          <a:p>
            <a:pPr lvl="1" rtl="0"/>
            <a:r>
              <a:rPr lang="nn-NO" noProof="0"/>
              <a:t>Andre nivå</a:t>
            </a:r>
          </a:p>
          <a:p>
            <a:pPr lvl="2" rtl="0"/>
            <a:r>
              <a:rPr lang="nn-NO" noProof="0"/>
              <a:t>Tredje nivå</a:t>
            </a:r>
          </a:p>
          <a:p>
            <a:pPr lvl="3" rtl="0"/>
            <a:r>
              <a:rPr lang="nn-NO" noProof="0"/>
              <a:t>Fjerde nivå</a:t>
            </a:r>
          </a:p>
          <a:p>
            <a:pPr lvl="4" rtl="0"/>
            <a:r>
              <a:rPr lang="nn-NO" noProof="0"/>
              <a:t>Femte nivå</a:t>
            </a:r>
            <a:endParaRPr lang="nb-NO" noProof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E38238-3977-4D82-9753-8561E1D9CAF5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8AE8D-3C42-4B71-ACF4-BD11711AD2FC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4E6A4B-8825-46CD-9ED8-64590B201D93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 hasCustomPrompt="1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n-NO" noProof="0"/>
              <a:t>Klikk for å redigere tekststilar i malen</a:t>
            </a:r>
          </a:p>
          <a:p>
            <a:pPr lvl="1" rtl="0"/>
            <a:r>
              <a:rPr lang="nn-NO" noProof="0"/>
              <a:t>Andre nivå</a:t>
            </a:r>
          </a:p>
          <a:p>
            <a:pPr lvl="2" rtl="0"/>
            <a:r>
              <a:rPr lang="nn-NO" noProof="0"/>
              <a:t>Tredje nivå</a:t>
            </a:r>
          </a:p>
          <a:p>
            <a:pPr lvl="3" rtl="0"/>
            <a:r>
              <a:rPr lang="nn-NO" noProof="0"/>
              <a:t>Fjerde nivå</a:t>
            </a:r>
          </a:p>
          <a:p>
            <a:pPr lvl="4" rtl="0"/>
            <a:r>
              <a:rPr lang="nn-NO" noProof="0"/>
              <a:t>Femte nivå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n-NO" noProof="0"/>
              <a:t>Klikk for å redigere tekststilar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DF11FB-2159-4FAF-AC43-6CB484955168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n-NO" noProof="0"/>
              <a:t>Klikk for å redigere tekststilar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3F0AE7-FDBF-4503-9C74-5BDFDE466AAB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  <p:cxnSp>
        <p:nvCxnSpPr>
          <p:cNvPr id="8" name="Rett linje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0D2C3C45-3104-4F87-B6BE-3D0E6EF80416}" type="datetime1">
              <a:rPr lang="nb-NO" noProof="0" smtClean="0"/>
              <a:t>05.01.2024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nb-NO" noProof="0" smtClean="0"/>
              <a:t>‹nr.›</a:t>
            </a:fld>
            <a:endParaRPr lang="nb-NO" noProof="0"/>
          </a:p>
        </p:txBody>
      </p:sp>
      <p:cxnSp>
        <p:nvCxnSpPr>
          <p:cNvPr id="8" name="Rett linje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Rett linje 101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4160461" y="4483515"/>
            <a:ext cx="2300493" cy="801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ett linje 102">
            <a:extLst>
              <a:ext uri="{FF2B5EF4-FFF2-40B4-BE49-F238E27FC236}">
                <a16:creationId xmlns:a16="http://schemas.microsoft.com/office/drawing/2014/main" id="{32F3A4D7-B84F-42D6-A659-74286E20A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6442248" y="3817331"/>
            <a:ext cx="94019" cy="1348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tt linje 103">
            <a:extLst>
              <a:ext uri="{FF2B5EF4-FFF2-40B4-BE49-F238E27FC236}">
                <a16:creationId xmlns:a16="http://schemas.microsoft.com/office/drawing/2014/main" id="{21A1A5B2-BDF8-4C24-8AF8-C28C03D46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Kobling: Vinkel 35">
            <a:extLst>
              <a:ext uri="{FF2B5EF4-FFF2-40B4-BE49-F238E27FC236}">
                <a16:creationId xmlns:a16="http://schemas.microsoft.com/office/drawing/2014/main" id="{1DE0112F-791B-49A1-8CD8-15FA7DC6F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7" idx="0"/>
          </p:cNvCxnSpPr>
          <p:nvPr/>
        </p:nvCxnSpPr>
        <p:spPr>
          <a:xfrm rot="5400000">
            <a:off x="3770230" y="1926706"/>
            <a:ext cx="793949" cy="161651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tt linje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tt linje 93">
            <a:extLst>
              <a:ext uri="{FF2B5EF4-FFF2-40B4-BE49-F238E27FC236}">
                <a16:creationId xmlns:a16="http://schemas.microsoft.com/office/drawing/2014/main" id="{B8E21438-ACE0-4CD2-8E73-C228CB6D6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65798" y="426362"/>
            <a:ext cx="0" cy="1096799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tt linje 94">
            <a:extLst>
              <a:ext uri="{FF2B5EF4-FFF2-40B4-BE49-F238E27FC236}">
                <a16:creationId xmlns:a16="http://schemas.microsoft.com/office/drawing/2014/main" id="{FCD738FB-F9A6-466C-BE09-07B3386B1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80658" y="515018"/>
            <a:ext cx="0" cy="696755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tt linje 98">
            <a:extLst>
              <a:ext uri="{FF2B5EF4-FFF2-40B4-BE49-F238E27FC236}">
                <a16:creationId xmlns:a16="http://schemas.microsoft.com/office/drawing/2014/main" id="{67799EAF-F8D9-4832-85BE-85588AE22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299016" y="1499655"/>
            <a:ext cx="128124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748441" y="131301"/>
            <a:ext cx="2198059" cy="2367890"/>
          </a:xfrm>
        </p:spPr>
        <p:txBody>
          <a:bodyPr lIns="0" tIns="0" rIns="0" bIns="0" rtlCol="0">
            <a:noAutofit/>
          </a:bodyPr>
          <a:lstStyle/>
          <a:p>
            <a:pPr rtl="0"/>
            <a:r>
              <a:rPr lang="nb-NO" sz="4000" spc="-150" dirty="0"/>
              <a:t>HBUS</a:t>
            </a:r>
          </a:p>
        </p:txBody>
      </p:sp>
      <p:sp>
        <p:nvSpPr>
          <p:cNvPr id="19" name="Rektangel 18" descr="Hierarkinivå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4839959" y="215611"/>
            <a:ext cx="2403669" cy="4928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dirty="0">
                <a:latin typeface="+mj-lt"/>
              </a:rPr>
              <a:t>Rektor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dirty="0">
                <a:latin typeface="+mj-lt"/>
              </a:rPr>
              <a:t>Hilde Holte Selland</a:t>
            </a:r>
            <a:endParaRPr lang="nb-NO" sz="1100" b="0" kern="1200" dirty="0">
              <a:latin typeface="+mn-lt"/>
            </a:endParaRPr>
          </a:p>
        </p:txBody>
      </p:sp>
      <p:sp>
        <p:nvSpPr>
          <p:cNvPr id="32" name="Rektangel 31" descr="Hierarki undernivå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4228764" y="1262283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200" b="1" kern="1200" dirty="0">
                <a:solidFill>
                  <a:prstClr val="black"/>
                </a:solidFill>
                <a:ea typeface="+mn-ea"/>
                <a:cs typeface="+mn-cs"/>
              </a:rPr>
              <a:t>Inspektør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dirty="0">
                <a:solidFill>
                  <a:prstClr val="black"/>
                </a:solidFill>
              </a:rPr>
              <a:t>Kari Merete </a:t>
            </a:r>
            <a:r>
              <a:rPr lang="nb-NO" sz="1100" dirty="0" err="1">
                <a:solidFill>
                  <a:prstClr val="black"/>
                </a:solidFill>
              </a:rPr>
              <a:t>Henjum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3" name="Rektangel 32" descr="Hierarkinivå 3, element 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3501447" y="2992399"/>
            <a:ext cx="1188000" cy="48513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dirty="0">
                <a:solidFill>
                  <a:prstClr val="black"/>
                </a:solidFill>
              </a:rPr>
              <a:t>Småteam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dirty="0"/>
              <a:t>Sonja Rutledal</a:t>
            </a:r>
          </a:p>
        </p:txBody>
      </p:sp>
      <p:sp>
        <p:nvSpPr>
          <p:cNvPr id="34" name="Rektangel 33" descr="Hierarkinivå 3, element 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3501447" y="3578367"/>
            <a:ext cx="1188000" cy="48513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dirty="0">
                <a:solidFill>
                  <a:prstClr val="black"/>
                </a:solidFill>
              </a:rPr>
              <a:t>Mellomteam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dirty="0">
                <a:solidFill>
                  <a:prstClr val="black"/>
                </a:solidFill>
              </a:rPr>
              <a:t>Ingunn B. </a:t>
            </a:r>
            <a:r>
              <a:rPr lang="nb-NO" sz="1100" dirty="0" err="1">
                <a:solidFill>
                  <a:prstClr val="black"/>
                </a:solidFill>
              </a:rPr>
              <a:t>Hatlevoll</a:t>
            </a:r>
            <a:endParaRPr lang="nb-NO" sz="1100" dirty="0">
              <a:solidFill>
                <a:prstClr val="black"/>
              </a:solidFill>
            </a:endParaRPr>
          </a:p>
        </p:txBody>
      </p:sp>
      <p:sp>
        <p:nvSpPr>
          <p:cNvPr id="31" name="Rektangel 30" descr="Hierarkinivå 3, element 6">
            <a:extLst>
              <a:ext uri="{FF2B5EF4-FFF2-40B4-BE49-F238E27FC236}">
                <a16:creationId xmlns:a16="http://schemas.microsoft.com/office/drawing/2014/main" id="{E0BA9528-74CE-4286-A8E3-697EED90FF57}"/>
              </a:ext>
            </a:extLst>
          </p:cNvPr>
          <p:cNvSpPr/>
          <p:nvPr/>
        </p:nvSpPr>
        <p:spPr>
          <a:xfrm>
            <a:off x="3479356" y="4225968"/>
            <a:ext cx="1188000" cy="542844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Ungdomsteam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dirty="0" err="1">
                <a:solidFill>
                  <a:prstClr val="black"/>
                </a:solidFill>
              </a:rPr>
              <a:t>Sesilie</a:t>
            </a:r>
            <a:r>
              <a:rPr lang="nb-NO" sz="1100" dirty="0">
                <a:solidFill>
                  <a:prstClr val="black"/>
                </a:solidFill>
              </a:rPr>
              <a:t> Leikanger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5" name="Rektangel 44" descr="Hierarki undernivå">
            <a:extLst>
              <a:ext uri="{FF2B5EF4-FFF2-40B4-BE49-F238E27FC236}">
                <a16:creationId xmlns:a16="http://schemas.microsoft.com/office/drawing/2014/main" id="{4EB09E8E-3109-450A-8C49-076C2398046E}"/>
              </a:ext>
            </a:extLst>
          </p:cNvPr>
          <p:cNvSpPr/>
          <p:nvPr/>
        </p:nvSpPr>
        <p:spPr>
          <a:xfrm>
            <a:off x="6287321" y="1244119"/>
            <a:ext cx="1431838" cy="61824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b="1" err="1"/>
              <a:t>Rådgjevar,sosiallærar</a:t>
            </a:r>
            <a:r>
              <a:rPr lang="nb-NO" sz="1100" b="1"/>
              <a:t>,</a:t>
            </a:r>
            <a:endParaRPr lang="nb-NO"/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dirty="0" err="1"/>
              <a:t>spes.ped.koord</a:t>
            </a:r>
            <a:r>
              <a:rPr lang="nb-NO" sz="1100" b="1" dirty="0"/>
              <a:t>.</a:t>
            </a:r>
            <a:endParaRPr lang="nb-NO" dirty="0">
              <a:ea typeface="+mn-ea"/>
              <a:cs typeface="+mn-cs"/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dirty="0"/>
              <a:t>Aslaug Øydvin</a:t>
            </a:r>
            <a:endParaRPr lang="nb-NO" sz="1100" b="0" kern="1200" dirty="0"/>
          </a:p>
        </p:txBody>
      </p:sp>
      <p:sp>
        <p:nvSpPr>
          <p:cNvPr id="46" name="Rektangel 45" descr="Hierarki undernivå">
            <a:extLst>
              <a:ext uri="{FF2B5EF4-FFF2-40B4-BE49-F238E27FC236}">
                <a16:creationId xmlns:a16="http://schemas.microsoft.com/office/drawing/2014/main" id="{E86644CB-B4DA-42D9-A4A7-C8A4668D35BF}"/>
              </a:ext>
            </a:extLst>
          </p:cNvPr>
          <p:cNvSpPr/>
          <p:nvPr/>
        </p:nvSpPr>
        <p:spPr>
          <a:xfrm>
            <a:off x="8345878" y="1275436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dirty="0">
                <a:solidFill>
                  <a:prstClr val="black"/>
                </a:solidFill>
              </a:rPr>
              <a:t>Merkantil ressurs</a:t>
            </a:r>
            <a:endParaRPr lang="nb-NO" sz="1100" b="1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>
                <a:solidFill>
                  <a:prstClr val="black"/>
                </a:solidFill>
                <a:ea typeface="+mn-ea"/>
                <a:cs typeface="+mn-cs"/>
              </a:rPr>
              <a:t>Thea Meisingset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7" name="Rektangel 46" descr="Hierarki undernivå">
            <a:extLst>
              <a:ext uri="{FF2B5EF4-FFF2-40B4-BE49-F238E27FC236}">
                <a16:creationId xmlns:a16="http://schemas.microsoft.com/office/drawing/2014/main" id="{C4E10778-15F8-4659-AD0D-7B894E1CE0FF}"/>
              </a:ext>
            </a:extLst>
          </p:cNvPr>
          <p:cNvSpPr/>
          <p:nvPr/>
        </p:nvSpPr>
        <p:spPr>
          <a:xfrm>
            <a:off x="3433717" y="2404506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200" b="1" dirty="0" err="1">
                <a:solidFill>
                  <a:prstClr val="black"/>
                </a:solidFill>
              </a:rPr>
              <a:t>Teamleiar</a:t>
            </a:r>
            <a:endParaRPr lang="nb-NO" sz="1200" b="1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0" name="Rektangel 49" descr="Hierarki undernivå">
            <a:extLst>
              <a:ext uri="{FF2B5EF4-FFF2-40B4-BE49-F238E27FC236}">
                <a16:creationId xmlns:a16="http://schemas.microsoft.com/office/drawing/2014/main" id="{BCC7325E-8D8C-4312-BE66-F1813814F374}"/>
              </a:ext>
            </a:extLst>
          </p:cNvPr>
          <p:cNvSpPr/>
          <p:nvPr/>
        </p:nvSpPr>
        <p:spPr>
          <a:xfrm>
            <a:off x="10277918" y="1244118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kern="1200" dirty="0">
                <a:ea typeface="+mn-ea"/>
                <a:cs typeface="+mn-cs"/>
              </a:rPr>
              <a:t>SFO </a:t>
            </a:r>
            <a:r>
              <a:rPr lang="nb-NO" sz="1100" b="1" dirty="0"/>
              <a:t>koordinator</a:t>
            </a:r>
            <a:endParaRPr lang="nb-NO" sz="1100" b="1" kern="1200" dirty="0">
              <a:ea typeface="+mn-ea"/>
              <a:cs typeface="+mn-cs"/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dirty="0"/>
              <a:t>Lene Madsen</a:t>
            </a:r>
            <a:endParaRPr lang="nb-NO" sz="1100" b="0" kern="1200" dirty="0"/>
          </a:p>
        </p:txBody>
      </p:sp>
      <p:sp>
        <p:nvSpPr>
          <p:cNvPr id="74" name="Rektangel 73" descr="Hierarki undernivå">
            <a:extLst>
              <a:ext uri="{FF2B5EF4-FFF2-40B4-BE49-F238E27FC236}">
                <a16:creationId xmlns:a16="http://schemas.microsoft.com/office/drawing/2014/main" id="{55A6B85F-393A-4E53-9AFB-2459E58648A7}"/>
              </a:ext>
            </a:extLst>
          </p:cNvPr>
          <p:cNvSpPr/>
          <p:nvPr/>
        </p:nvSpPr>
        <p:spPr>
          <a:xfrm>
            <a:off x="7608271" y="2371424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200" b="1" kern="1200" dirty="0" err="1">
                <a:solidFill>
                  <a:prstClr val="black"/>
                </a:solidFill>
                <a:ea typeface="+mn-ea"/>
                <a:cs typeface="+mn-cs"/>
              </a:rPr>
              <a:t>Spes.ped.team</a:t>
            </a:r>
            <a:endParaRPr lang="nb-NO" sz="1200" b="1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5" name="Rektangel 74" descr="Hierarki undernivå">
            <a:extLst>
              <a:ext uri="{FF2B5EF4-FFF2-40B4-BE49-F238E27FC236}">
                <a16:creationId xmlns:a16="http://schemas.microsoft.com/office/drawing/2014/main" id="{DBCA278F-4296-4E78-9E4D-4ACF5C82502D}"/>
              </a:ext>
            </a:extLst>
          </p:cNvPr>
          <p:cNvSpPr/>
          <p:nvPr/>
        </p:nvSpPr>
        <p:spPr>
          <a:xfrm>
            <a:off x="5143437" y="2391364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200" b="1" kern="1200" dirty="0">
                <a:solidFill>
                  <a:prstClr val="black"/>
                </a:solidFill>
                <a:ea typeface="+mn-ea"/>
                <a:cs typeface="+mn-cs"/>
              </a:rPr>
              <a:t>Skulemiljøteam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6" name="Rektangel 75" descr="Hierarki undernivå">
            <a:extLst>
              <a:ext uri="{FF2B5EF4-FFF2-40B4-BE49-F238E27FC236}">
                <a16:creationId xmlns:a16="http://schemas.microsoft.com/office/drawing/2014/main" id="{44DA61B6-0814-4493-9A87-E459E818DFD6}"/>
              </a:ext>
            </a:extLst>
          </p:cNvPr>
          <p:cNvSpPr/>
          <p:nvPr/>
        </p:nvSpPr>
        <p:spPr>
          <a:xfrm>
            <a:off x="5129950" y="2979748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 err="1">
                <a:solidFill>
                  <a:prstClr val="black"/>
                </a:solidFill>
                <a:ea typeface="+mn-ea"/>
                <a:cs typeface="+mn-cs"/>
              </a:rPr>
              <a:t>Småskuletrinn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Lene T. Berge</a:t>
            </a:r>
          </a:p>
        </p:txBody>
      </p:sp>
      <p:sp>
        <p:nvSpPr>
          <p:cNvPr id="77" name="Rektangel 76" descr="Hierarki undernivå">
            <a:extLst>
              <a:ext uri="{FF2B5EF4-FFF2-40B4-BE49-F238E27FC236}">
                <a16:creationId xmlns:a16="http://schemas.microsoft.com/office/drawing/2014/main" id="{64FA49E5-F61B-48B4-9469-BE768429E25A}"/>
              </a:ext>
            </a:extLst>
          </p:cNvPr>
          <p:cNvSpPr/>
          <p:nvPr/>
        </p:nvSpPr>
        <p:spPr>
          <a:xfrm>
            <a:off x="5132419" y="3510829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Mellomtrinn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Johannes F. Finstad</a:t>
            </a:r>
          </a:p>
        </p:txBody>
      </p:sp>
      <p:sp>
        <p:nvSpPr>
          <p:cNvPr id="78" name="Rektangel 77" descr="Hierarki undernivå">
            <a:extLst>
              <a:ext uri="{FF2B5EF4-FFF2-40B4-BE49-F238E27FC236}">
                <a16:creationId xmlns:a16="http://schemas.microsoft.com/office/drawing/2014/main" id="{B0A5F051-BAF2-4632-9126-B34F3D3E72AC}"/>
              </a:ext>
            </a:extLst>
          </p:cNvPr>
          <p:cNvSpPr/>
          <p:nvPr/>
        </p:nvSpPr>
        <p:spPr>
          <a:xfrm>
            <a:off x="5132417" y="4097844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Ungdomstrinn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Anja Renate </a:t>
            </a:r>
            <a:r>
              <a:rPr lang="nb-NO" sz="1100" b="0" kern="1200" dirty="0" err="1">
                <a:solidFill>
                  <a:prstClr val="black"/>
                </a:solidFill>
                <a:ea typeface="+mn-ea"/>
                <a:cs typeface="+mn-cs"/>
              </a:rPr>
              <a:t>Buskaker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9" name="Rektangel 78" descr="Hierarki undernivå">
            <a:extLst>
              <a:ext uri="{FF2B5EF4-FFF2-40B4-BE49-F238E27FC236}">
                <a16:creationId xmlns:a16="http://schemas.microsoft.com/office/drawing/2014/main" id="{2FE701B9-E865-431F-9878-04A8449BEB8E}"/>
              </a:ext>
            </a:extLst>
          </p:cNvPr>
          <p:cNvSpPr/>
          <p:nvPr/>
        </p:nvSpPr>
        <p:spPr>
          <a:xfrm>
            <a:off x="5125673" y="4632820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Elevråd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Ivar Garpestad</a:t>
            </a:r>
          </a:p>
        </p:txBody>
      </p:sp>
      <p:sp>
        <p:nvSpPr>
          <p:cNvPr id="80" name="Rektangel 79" descr="Hierarki undernivå">
            <a:extLst>
              <a:ext uri="{FF2B5EF4-FFF2-40B4-BE49-F238E27FC236}">
                <a16:creationId xmlns:a16="http://schemas.microsoft.com/office/drawing/2014/main" id="{EB757072-7838-4D79-9AC1-40A13CE73C34}"/>
              </a:ext>
            </a:extLst>
          </p:cNvPr>
          <p:cNvSpPr/>
          <p:nvPr/>
        </p:nvSpPr>
        <p:spPr>
          <a:xfrm>
            <a:off x="7615013" y="2957410"/>
            <a:ext cx="1305321" cy="447225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 err="1">
                <a:solidFill>
                  <a:prstClr val="black"/>
                </a:solidFill>
                <a:ea typeface="+mn-ea"/>
                <a:cs typeface="+mn-cs"/>
              </a:rPr>
              <a:t>Småskuletrinn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dirty="0"/>
              <a:t>Ann Sigrid </a:t>
            </a:r>
            <a:r>
              <a:rPr lang="nb-NO" sz="1100" dirty="0" err="1"/>
              <a:t>Hjellhaug</a:t>
            </a:r>
            <a:endParaRPr lang="nb-NO" sz="1100" b="0" kern="1200" dirty="0"/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1" name="Rektangel 80" descr="Hierarki undernivå">
            <a:extLst>
              <a:ext uri="{FF2B5EF4-FFF2-40B4-BE49-F238E27FC236}">
                <a16:creationId xmlns:a16="http://schemas.microsoft.com/office/drawing/2014/main" id="{E3F4DF4F-E7B0-4F95-852A-25D22181B33F}"/>
              </a:ext>
            </a:extLst>
          </p:cNvPr>
          <p:cNvSpPr/>
          <p:nvPr/>
        </p:nvSpPr>
        <p:spPr>
          <a:xfrm>
            <a:off x="7615012" y="3545213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Mellomtrinn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Kjerstin L. Bremer</a:t>
            </a:r>
          </a:p>
        </p:txBody>
      </p:sp>
      <p:sp>
        <p:nvSpPr>
          <p:cNvPr id="82" name="Rektangel 81" descr="Hierarki undernivå">
            <a:extLst>
              <a:ext uri="{FF2B5EF4-FFF2-40B4-BE49-F238E27FC236}">
                <a16:creationId xmlns:a16="http://schemas.microsoft.com/office/drawing/2014/main" id="{EB8BC2CB-CDB5-44A4-8169-CCEADD187447}"/>
              </a:ext>
            </a:extLst>
          </p:cNvPr>
          <p:cNvSpPr/>
          <p:nvPr/>
        </p:nvSpPr>
        <p:spPr>
          <a:xfrm>
            <a:off x="7608269" y="4099274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Ungdomstrinn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Aslaug Øydvin</a:t>
            </a:r>
          </a:p>
        </p:txBody>
      </p:sp>
      <p:sp>
        <p:nvSpPr>
          <p:cNvPr id="83" name="Rektangel 82" descr="Hierarki undernivå">
            <a:extLst>
              <a:ext uri="{FF2B5EF4-FFF2-40B4-BE49-F238E27FC236}">
                <a16:creationId xmlns:a16="http://schemas.microsoft.com/office/drawing/2014/main" id="{E36EB972-B655-4164-81B9-CF7942384A30}"/>
              </a:ext>
            </a:extLst>
          </p:cNvPr>
          <p:cNvSpPr/>
          <p:nvPr/>
        </p:nvSpPr>
        <p:spPr>
          <a:xfrm>
            <a:off x="544254" y="2646102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kern="1200" dirty="0" err="1">
                <a:solidFill>
                  <a:prstClr val="black"/>
                </a:solidFill>
                <a:ea typeface="+mn-ea"/>
                <a:cs typeface="+mn-cs"/>
              </a:rPr>
              <a:t>Verneombod</a:t>
            </a:r>
            <a:endParaRPr lang="nb-NO" sz="1100" b="1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dirty="0"/>
              <a:t>Kaia Lomheim</a:t>
            </a:r>
            <a:endParaRPr lang="nb-NO" sz="1100" b="0" kern="1200" dirty="0"/>
          </a:p>
        </p:txBody>
      </p:sp>
      <p:sp>
        <p:nvSpPr>
          <p:cNvPr id="84" name="Rektangel 83" descr="Hierarki undernivå">
            <a:extLst>
              <a:ext uri="{FF2B5EF4-FFF2-40B4-BE49-F238E27FC236}">
                <a16:creationId xmlns:a16="http://schemas.microsoft.com/office/drawing/2014/main" id="{1AA6FF5D-10AD-496F-B1CF-99D2D4DCA6E4}"/>
              </a:ext>
            </a:extLst>
          </p:cNvPr>
          <p:cNvSpPr/>
          <p:nvPr/>
        </p:nvSpPr>
        <p:spPr>
          <a:xfrm>
            <a:off x="9809283" y="5613882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Naturfag/</a:t>
            </a:r>
            <a:r>
              <a:rPr lang="nb-NO" sz="1100" b="0" kern="1200" dirty="0" err="1">
                <a:solidFill>
                  <a:prstClr val="black"/>
                </a:solidFill>
                <a:ea typeface="+mn-ea"/>
                <a:cs typeface="+mn-cs"/>
              </a:rPr>
              <a:t>uteskule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dirty="0">
                <a:solidFill>
                  <a:prstClr val="black"/>
                </a:solidFill>
              </a:rPr>
              <a:t>Bjørn Arild Grindhaug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5" name="Rektangel 84" descr="Hierarki undernivå">
            <a:extLst>
              <a:ext uri="{FF2B5EF4-FFF2-40B4-BE49-F238E27FC236}">
                <a16:creationId xmlns:a16="http://schemas.microsoft.com/office/drawing/2014/main" id="{E63093B0-97FA-4CC1-84E4-8C36C79B54B9}"/>
              </a:ext>
            </a:extLst>
          </p:cNvPr>
          <p:cNvSpPr/>
          <p:nvPr/>
        </p:nvSpPr>
        <p:spPr>
          <a:xfrm>
            <a:off x="5126548" y="5165887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 err="1">
                <a:solidFill>
                  <a:prstClr val="black"/>
                </a:solidFill>
                <a:ea typeface="+mn-ea"/>
                <a:cs typeface="+mn-cs"/>
              </a:rPr>
              <a:t>Sfo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Elin Anette Hillestad</a:t>
            </a:r>
          </a:p>
        </p:txBody>
      </p:sp>
      <p:sp>
        <p:nvSpPr>
          <p:cNvPr id="86" name="Rektangel 85" descr="Hierarki undernivå">
            <a:extLst>
              <a:ext uri="{FF2B5EF4-FFF2-40B4-BE49-F238E27FC236}">
                <a16:creationId xmlns:a16="http://schemas.microsoft.com/office/drawing/2014/main" id="{A6B258AE-5844-4C7E-BD2E-1D7CDAFD2FF6}"/>
              </a:ext>
            </a:extLst>
          </p:cNvPr>
          <p:cNvSpPr/>
          <p:nvPr/>
        </p:nvSpPr>
        <p:spPr>
          <a:xfrm>
            <a:off x="9809285" y="2377877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200" b="1" kern="1200" dirty="0" err="1">
                <a:solidFill>
                  <a:prstClr val="black"/>
                </a:solidFill>
                <a:ea typeface="+mn-ea"/>
                <a:cs typeface="+mn-cs"/>
              </a:rPr>
              <a:t>Funksjonar</a:t>
            </a:r>
            <a:endParaRPr lang="nb-NO" sz="1200" b="1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7" name="Rektangel 86" descr="Hierarki undernivå">
            <a:extLst>
              <a:ext uri="{FF2B5EF4-FFF2-40B4-BE49-F238E27FC236}">
                <a16:creationId xmlns:a16="http://schemas.microsoft.com/office/drawing/2014/main" id="{2B4B00A1-552B-4551-B1C0-E51ABE8BF2EC}"/>
              </a:ext>
            </a:extLst>
          </p:cNvPr>
          <p:cNvSpPr/>
          <p:nvPr/>
        </p:nvSpPr>
        <p:spPr>
          <a:xfrm>
            <a:off x="9819032" y="3003569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Mat og helse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Solveig Bang</a:t>
            </a:r>
          </a:p>
        </p:txBody>
      </p:sp>
      <p:sp>
        <p:nvSpPr>
          <p:cNvPr id="88" name="Rektangel 87" descr="Hierarki undernivå">
            <a:extLst>
              <a:ext uri="{FF2B5EF4-FFF2-40B4-BE49-F238E27FC236}">
                <a16:creationId xmlns:a16="http://schemas.microsoft.com/office/drawing/2014/main" id="{6AB35D74-F436-453A-A0E1-12AC95939E6B}"/>
              </a:ext>
            </a:extLst>
          </p:cNvPr>
          <p:cNvSpPr/>
          <p:nvPr/>
        </p:nvSpPr>
        <p:spPr>
          <a:xfrm>
            <a:off x="9809284" y="3692292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Fysak/</a:t>
            </a:r>
            <a:r>
              <a:rPr lang="nb-NO" sz="1100" b="0" kern="1200" dirty="0" err="1">
                <a:solidFill>
                  <a:prstClr val="black"/>
                </a:solidFill>
                <a:ea typeface="+mn-ea"/>
                <a:cs typeface="+mn-cs"/>
              </a:rPr>
              <a:t>kropssøv</a:t>
            </a: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.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Solveig </a:t>
            </a:r>
            <a:r>
              <a:rPr lang="nb-NO" sz="1100" b="0" kern="1200" dirty="0" err="1">
                <a:solidFill>
                  <a:prstClr val="black"/>
                </a:solidFill>
                <a:ea typeface="+mn-ea"/>
                <a:cs typeface="+mn-cs"/>
              </a:rPr>
              <a:t>Stende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9" name="Rektangel 88" descr="Hierarki undernivå">
            <a:extLst>
              <a:ext uri="{FF2B5EF4-FFF2-40B4-BE49-F238E27FC236}">
                <a16:creationId xmlns:a16="http://schemas.microsoft.com/office/drawing/2014/main" id="{90DBBD23-EBA5-426F-A3B2-2C9B2AC2C39E}"/>
              </a:ext>
            </a:extLst>
          </p:cNvPr>
          <p:cNvSpPr/>
          <p:nvPr/>
        </p:nvSpPr>
        <p:spPr>
          <a:xfrm>
            <a:off x="9819032" y="4312608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dirty="0">
                <a:solidFill>
                  <a:prstClr val="black"/>
                </a:solidFill>
              </a:rPr>
              <a:t>Musikk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dirty="0"/>
              <a:t>Oddny H. </a:t>
            </a:r>
            <a:r>
              <a:rPr lang="nb-NO" sz="1100" dirty="0" err="1"/>
              <a:t>Eikelund</a:t>
            </a:r>
            <a:endParaRPr lang="nb-NO" sz="1100" b="0" kern="1200" dirty="0" err="1">
              <a:ea typeface="+mn-ea"/>
              <a:cs typeface="+mn-cs"/>
            </a:endParaRPr>
          </a:p>
        </p:txBody>
      </p:sp>
      <p:sp>
        <p:nvSpPr>
          <p:cNvPr id="90" name="Rektangel 89" descr="Hierarki undernivå">
            <a:extLst>
              <a:ext uri="{FF2B5EF4-FFF2-40B4-BE49-F238E27FC236}">
                <a16:creationId xmlns:a16="http://schemas.microsoft.com/office/drawing/2014/main" id="{75884DCD-D6BC-4F5D-83CE-6F4205020708}"/>
              </a:ext>
            </a:extLst>
          </p:cNvPr>
          <p:cNvSpPr/>
          <p:nvPr/>
        </p:nvSpPr>
        <p:spPr>
          <a:xfrm>
            <a:off x="9809284" y="4997751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Kunst/handverk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Kristine L. Sviggum</a:t>
            </a:r>
          </a:p>
        </p:txBody>
      </p:sp>
      <p:cxnSp>
        <p:nvCxnSpPr>
          <p:cNvPr id="92" name="Kobling: Vinkel 35">
            <a:extLst>
              <a:ext uri="{FF2B5EF4-FFF2-40B4-BE49-F238E27FC236}">
                <a16:creationId xmlns:a16="http://schemas.microsoft.com/office/drawing/2014/main" id="{0E9A1EB2-0228-4D5F-B797-24829907F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43743" y="1403785"/>
            <a:ext cx="1117386" cy="993620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Kobling: Vinkel 35">
            <a:extLst>
              <a:ext uri="{FF2B5EF4-FFF2-40B4-BE49-F238E27FC236}">
                <a16:creationId xmlns:a16="http://schemas.microsoft.com/office/drawing/2014/main" id="{5CE04753-5B87-4C71-96E6-491A8B5AF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224786" y="1553339"/>
            <a:ext cx="555757" cy="816055"/>
          </a:xfrm>
          <a:prstGeom prst="bentConnector2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Kobling: Vinkel 35">
            <a:extLst>
              <a:ext uri="{FF2B5EF4-FFF2-40B4-BE49-F238E27FC236}">
                <a16:creationId xmlns:a16="http://schemas.microsoft.com/office/drawing/2014/main" id="{65B09F43-3843-4C07-9504-D7906E2B15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50" idx="3"/>
          </p:cNvCxnSpPr>
          <p:nvPr/>
        </p:nvCxnSpPr>
        <p:spPr>
          <a:xfrm>
            <a:off x="7213400" y="596525"/>
            <a:ext cx="4369839" cy="860309"/>
          </a:xfrm>
          <a:prstGeom prst="bentConnector3">
            <a:avLst>
              <a:gd name="adj1" fmla="val 105231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ktangel 114" descr="Hierarki undernivå">
            <a:extLst>
              <a:ext uri="{FF2B5EF4-FFF2-40B4-BE49-F238E27FC236}">
                <a16:creationId xmlns:a16="http://schemas.microsoft.com/office/drawing/2014/main" id="{F3697521-C551-4E5E-99D6-EAB217F60F51}"/>
              </a:ext>
            </a:extLst>
          </p:cNvPr>
          <p:cNvSpPr/>
          <p:nvPr/>
        </p:nvSpPr>
        <p:spPr>
          <a:xfrm>
            <a:off x="542149" y="3266861"/>
            <a:ext cx="1305321" cy="51960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kern="1200" dirty="0">
                <a:solidFill>
                  <a:prstClr val="black"/>
                </a:solidFill>
                <a:ea typeface="+mn-ea"/>
                <a:cs typeface="+mn-cs"/>
              </a:rPr>
              <a:t>Tillitsvalgt</a:t>
            </a: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 Elin Nina Fossheim, Fagforbundet</a:t>
            </a:r>
          </a:p>
        </p:txBody>
      </p:sp>
      <p:sp>
        <p:nvSpPr>
          <p:cNvPr id="116" name="Rektangel 115" descr="Hierarki undernivå">
            <a:extLst>
              <a:ext uri="{FF2B5EF4-FFF2-40B4-BE49-F238E27FC236}">
                <a16:creationId xmlns:a16="http://schemas.microsoft.com/office/drawing/2014/main" id="{7C78818A-D962-4B90-A575-F6E42193820A}"/>
              </a:ext>
            </a:extLst>
          </p:cNvPr>
          <p:cNvSpPr/>
          <p:nvPr/>
        </p:nvSpPr>
        <p:spPr>
          <a:xfrm>
            <a:off x="529599" y="4034344"/>
            <a:ext cx="1305321" cy="41776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kern="1200" dirty="0">
                <a:solidFill>
                  <a:prstClr val="black"/>
                </a:solidFill>
                <a:ea typeface="+mn-ea"/>
                <a:cs typeface="+mn-cs"/>
              </a:rPr>
              <a:t>Tillitsvalgt</a:t>
            </a:r>
            <a:r>
              <a:rPr lang="nb-NO" sz="1200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nb-NO" sz="1100" kern="1200" dirty="0">
                <a:solidFill>
                  <a:prstClr val="black"/>
                </a:solidFill>
                <a:ea typeface="+mn-ea"/>
                <a:cs typeface="+mn-cs"/>
              </a:rPr>
              <a:t>Katrin L. Nes </a:t>
            </a: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Utdanningsforbundet</a:t>
            </a:r>
          </a:p>
        </p:txBody>
      </p:sp>
      <p:sp>
        <p:nvSpPr>
          <p:cNvPr id="117" name="Rektangel 116" descr="Hierarki undernivå">
            <a:extLst>
              <a:ext uri="{FF2B5EF4-FFF2-40B4-BE49-F238E27FC236}">
                <a16:creationId xmlns:a16="http://schemas.microsoft.com/office/drawing/2014/main" id="{497D23FA-21F9-4708-8CA0-D53FA18CCDAB}"/>
              </a:ext>
            </a:extLst>
          </p:cNvPr>
          <p:cNvSpPr/>
          <p:nvPr/>
        </p:nvSpPr>
        <p:spPr>
          <a:xfrm>
            <a:off x="529598" y="4738039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kern="1200" dirty="0">
                <a:solidFill>
                  <a:prstClr val="black"/>
                </a:solidFill>
                <a:ea typeface="+mn-ea"/>
                <a:cs typeface="+mn-cs"/>
              </a:rPr>
              <a:t>Klubbstyre, </a:t>
            </a:r>
            <a:r>
              <a:rPr lang="nb-NO" sz="1100" b="1" kern="1200" dirty="0" err="1">
                <a:solidFill>
                  <a:prstClr val="black"/>
                </a:solidFill>
                <a:ea typeface="+mn-ea"/>
                <a:cs typeface="+mn-cs"/>
              </a:rPr>
              <a:t>Utd.f</a:t>
            </a:r>
            <a:r>
              <a:rPr lang="nb-NO" sz="1100" b="1" kern="1200" dirty="0">
                <a:solidFill>
                  <a:prstClr val="black"/>
                </a:solidFill>
                <a:ea typeface="+mn-ea"/>
                <a:cs typeface="+mn-cs"/>
              </a:rPr>
              <a:t>.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dirty="0"/>
              <a:t>Solveig H. Bang</a:t>
            </a:r>
            <a:endParaRPr lang="nb-NO" sz="1100" b="0" kern="1200" dirty="0"/>
          </a:p>
        </p:txBody>
      </p:sp>
      <p:sp>
        <p:nvSpPr>
          <p:cNvPr id="118" name="Rektangel 117" descr="Hierarki undernivå">
            <a:extLst>
              <a:ext uri="{FF2B5EF4-FFF2-40B4-BE49-F238E27FC236}">
                <a16:creationId xmlns:a16="http://schemas.microsoft.com/office/drawing/2014/main" id="{26755580-B093-4436-9000-F8BD3A1C54B9}"/>
              </a:ext>
            </a:extLst>
          </p:cNvPr>
          <p:cNvSpPr/>
          <p:nvPr/>
        </p:nvSpPr>
        <p:spPr>
          <a:xfrm>
            <a:off x="1913223" y="4738038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kern="1200" dirty="0">
                <a:solidFill>
                  <a:prstClr val="black"/>
                </a:solidFill>
                <a:ea typeface="+mn-ea"/>
                <a:cs typeface="+mn-cs"/>
              </a:rPr>
              <a:t>Klubbstyre, </a:t>
            </a:r>
            <a:r>
              <a:rPr lang="nb-NO" sz="1100" b="1" kern="1200" dirty="0" err="1">
                <a:solidFill>
                  <a:prstClr val="black"/>
                </a:solidFill>
                <a:ea typeface="+mn-ea"/>
                <a:cs typeface="+mn-cs"/>
              </a:rPr>
              <a:t>Utd.f</a:t>
            </a:r>
            <a:r>
              <a:rPr lang="nb-NO" sz="1100" b="1" kern="1200" dirty="0">
                <a:solidFill>
                  <a:prstClr val="black"/>
                </a:solidFill>
                <a:ea typeface="+mn-ea"/>
                <a:cs typeface="+mn-cs"/>
              </a:rPr>
              <a:t>.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Elisabeth H. Fimreite</a:t>
            </a:r>
          </a:p>
        </p:txBody>
      </p:sp>
      <p:sp>
        <p:nvSpPr>
          <p:cNvPr id="119" name="Rektangel 118" descr="Hierarki undernivå">
            <a:extLst>
              <a:ext uri="{FF2B5EF4-FFF2-40B4-BE49-F238E27FC236}">
                <a16:creationId xmlns:a16="http://schemas.microsoft.com/office/drawing/2014/main" id="{D28F74EC-E7D1-4826-AD60-B1D4231198D2}"/>
              </a:ext>
            </a:extLst>
          </p:cNvPr>
          <p:cNvSpPr/>
          <p:nvPr/>
        </p:nvSpPr>
        <p:spPr>
          <a:xfrm>
            <a:off x="505897" y="5422908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kern="1200" dirty="0">
                <a:solidFill>
                  <a:prstClr val="black"/>
                </a:solidFill>
                <a:ea typeface="+mn-ea"/>
                <a:cs typeface="+mn-cs"/>
              </a:rPr>
              <a:t>SU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dirty="0">
                <a:solidFill>
                  <a:prstClr val="black"/>
                </a:solidFill>
              </a:rPr>
              <a:t>Johannes F. Finstad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20" name="Rektangel 119" descr="Hierarki undernivå">
            <a:extLst>
              <a:ext uri="{FF2B5EF4-FFF2-40B4-BE49-F238E27FC236}">
                <a16:creationId xmlns:a16="http://schemas.microsoft.com/office/drawing/2014/main" id="{46C1E5DC-8D4A-4774-B8D2-89180E84F0FA}"/>
              </a:ext>
            </a:extLst>
          </p:cNvPr>
          <p:cNvSpPr/>
          <p:nvPr/>
        </p:nvSpPr>
        <p:spPr>
          <a:xfrm>
            <a:off x="1913223" y="5422908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kern="1200" dirty="0">
                <a:solidFill>
                  <a:prstClr val="black"/>
                </a:solidFill>
                <a:ea typeface="+mn-ea"/>
                <a:cs typeface="+mn-cs"/>
              </a:rPr>
              <a:t>SU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kern="1200" dirty="0">
                <a:solidFill>
                  <a:prstClr val="black"/>
                </a:solidFill>
                <a:ea typeface="+mn-ea"/>
                <a:cs typeface="+mn-cs"/>
              </a:rPr>
              <a:t>Solveig Stende</a:t>
            </a:r>
          </a:p>
        </p:txBody>
      </p:sp>
      <p:sp>
        <p:nvSpPr>
          <p:cNvPr id="121" name="Rektangel 120" descr="Hierarki undernivå">
            <a:extLst>
              <a:ext uri="{FF2B5EF4-FFF2-40B4-BE49-F238E27FC236}">
                <a16:creationId xmlns:a16="http://schemas.microsoft.com/office/drawing/2014/main" id="{A02A340F-B518-4236-8BBF-FD4A97EC1EDA}"/>
              </a:ext>
            </a:extLst>
          </p:cNvPr>
          <p:cNvSpPr/>
          <p:nvPr/>
        </p:nvSpPr>
        <p:spPr>
          <a:xfrm>
            <a:off x="3320549" y="5430139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kern="1200" dirty="0">
                <a:solidFill>
                  <a:prstClr val="black"/>
                </a:solidFill>
                <a:ea typeface="+mn-ea"/>
                <a:cs typeface="+mn-cs"/>
              </a:rPr>
              <a:t>SU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Tone </a:t>
            </a:r>
            <a:r>
              <a:rPr lang="nb-NO" sz="1100" b="0" kern="1200">
                <a:solidFill>
                  <a:prstClr val="black"/>
                </a:solidFill>
                <a:ea typeface="+mn-ea"/>
                <a:cs typeface="+mn-cs"/>
              </a:rPr>
              <a:t>Helen Kvalen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124" name="Kobling: Vinkel 35">
            <a:extLst>
              <a:ext uri="{FF2B5EF4-FFF2-40B4-BE49-F238E27FC236}">
                <a16:creationId xmlns:a16="http://schemas.microsoft.com/office/drawing/2014/main" id="{32C8514A-522D-4A42-AF56-6B40571E6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913223" y="586009"/>
            <a:ext cx="2967196" cy="2225020"/>
          </a:xfrm>
          <a:prstGeom prst="bentConnector3">
            <a:avLst>
              <a:gd name="adj1" fmla="val 27723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Kobling: Vinkel 35">
            <a:extLst>
              <a:ext uri="{FF2B5EF4-FFF2-40B4-BE49-F238E27FC236}">
                <a16:creationId xmlns:a16="http://schemas.microsoft.com/office/drawing/2014/main" id="{4EF15F46-28B1-46CB-8C60-BDBC2B686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34301" y="-1803526"/>
            <a:ext cx="3918462" cy="1752369"/>
          </a:xfrm>
          <a:prstGeom prst="bentConnector3">
            <a:avLst>
              <a:gd name="adj1" fmla="val 70805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Rett linje 101">
            <a:extLst>
              <a:ext uri="{FF2B5EF4-FFF2-40B4-BE49-F238E27FC236}">
                <a16:creationId xmlns:a16="http://schemas.microsoft.com/office/drawing/2014/main" id="{40010BA1-1103-4989-88F0-9A13E0BB8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83568" y="3831439"/>
            <a:ext cx="347208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Rett linje 101">
            <a:extLst>
              <a:ext uri="{FF2B5EF4-FFF2-40B4-BE49-F238E27FC236}">
                <a16:creationId xmlns:a16="http://schemas.microsoft.com/office/drawing/2014/main" id="{67378603-8476-4751-B7E2-96964110C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15219" y="3227942"/>
            <a:ext cx="41555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Rett linje 101">
            <a:extLst>
              <a:ext uri="{FF2B5EF4-FFF2-40B4-BE49-F238E27FC236}">
                <a16:creationId xmlns:a16="http://schemas.microsoft.com/office/drawing/2014/main" id="{9FFC93C4-A2C8-4F9A-8D69-ED0DA996B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526646" y="3253525"/>
            <a:ext cx="39390" cy="914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Rett linje 101">
            <a:extLst>
              <a:ext uri="{FF2B5EF4-FFF2-40B4-BE49-F238E27FC236}">
                <a16:creationId xmlns:a16="http://schemas.microsoft.com/office/drawing/2014/main" id="{5AFFE0BB-4258-4FB9-8E14-8C313C4C5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073356" y="2829937"/>
            <a:ext cx="1124" cy="162461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Rett linje 101">
            <a:extLst>
              <a:ext uri="{FF2B5EF4-FFF2-40B4-BE49-F238E27FC236}">
                <a16:creationId xmlns:a16="http://schemas.microsoft.com/office/drawing/2014/main" id="{045AF427-E6EE-487C-AB67-C4FD4F74E2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8260932" y="2405741"/>
            <a:ext cx="33714" cy="214984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Rett linje 101">
            <a:extLst>
              <a:ext uri="{FF2B5EF4-FFF2-40B4-BE49-F238E27FC236}">
                <a16:creationId xmlns:a16="http://schemas.microsoft.com/office/drawing/2014/main" id="{BCDE9A30-CDE5-4E80-B6FC-A6AA27450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8249350" y="2850639"/>
            <a:ext cx="1124" cy="162461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ktangel 176" descr="Hierarki undernivå">
            <a:extLst>
              <a:ext uri="{FF2B5EF4-FFF2-40B4-BE49-F238E27FC236}">
                <a16:creationId xmlns:a16="http://schemas.microsoft.com/office/drawing/2014/main" id="{E08F6DF3-3397-4F2B-A8B7-41976F3E5D63}"/>
              </a:ext>
            </a:extLst>
          </p:cNvPr>
          <p:cNvSpPr/>
          <p:nvPr/>
        </p:nvSpPr>
        <p:spPr>
          <a:xfrm>
            <a:off x="9819032" y="6261475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kern="1200" dirty="0">
                <a:solidFill>
                  <a:prstClr val="black"/>
                </a:solidFill>
                <a:ea typeface="+mn-ea"/>
                <a:cs typeface="+mn-cs"/>
              </a:rPr>
              <a:t>IKT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Kari Merete </a:t>
            </a:r>
            <a:r>
              <a:rPr lang="nb-NO" sz="1100" b="0" kern="1200" dirty="0" err="1">
                <a:solidFill>
                  <a:prstClr val="black"/>
                </a:solidFill>
                <a:ea typeface="+mn-ea"/>
                <a:cs typeface="+mn-cs"/>
              </a:rPr>
              <a:t>Henjum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78" name="Rektangel 177" descr="Hierarki undernivå">
            <a:extLst>
              <a:ext uri="{FF2B5EF4-FFF2-40B4-BE49-F238E27FC236}">
                <a16:creationId xmlns:a16="http://schemas.microsoft.com/office/drawing/2014/main" id="{A7D47412-FA4A-4DA4-BCE9-ADA79504DEB2}"/>
              </a:ext>
            </a:extLst>
          </p:cNvPr>
          <p:cNvSpPr/>
          <p:nvPr/>
        </p:nvSpPr>
        <p:spPr>
          <a:xfrm>
            <a:off x="529717" y="6134266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kern="1200" dirty="0">
                <a:solidFill>
                  <a:prstClr val="black"/>
                </a:solidFill>
                <a:ea typeface="+mn-ea"/>
                <a:cs typeface="+mn-cs"/>
              </a:rPr>
              <a:t>LU-kontakt(HVL)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Sonja Rutledal</a:t>
            </a:r>
          </a:p>
        </p:txBody>
      </p:sp>
      <p:sp>
        <p:nvSpPr>
          <p:cNvPr id="57" name="Rektangel 56" descr="Hierarki undernivå">
            <a:extLst>
              <a:ext uri="{FF2B5EF4-FFF2-40B4-BE49-F238E27FC236}">
                <a16:creationId xmlns:a16="http://schemas.microsoft.com/office/drawing/2014/main" id="{1EE078CE-8B50-46C9-93F6-A66C27887FA2}"/>
              </a:ext>
            </a:extLst>
          </p:cNvPr>
          <p:cNvSpPr/>
          <p:nvPr/>
        </p:nvSpPr>
        <p:spPr>
          <a:xfrm>
            <a:off x="5090839" y="6088310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dirty="0">
                <a:solidFill>
                  <a:prstClr val="black"/>
                </a:solidFill>
              </a:rPr>
              <a:t>IKT ressurs</a:t>
            </a:r>
            <a:endParaRPr lang="nb-NO" sz="1100" b="1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Katrine H. </a:t>
            </a:r>
            <a:r>
              <a:rPr lang="nb-NO" sz="1100" b="0" kern="1200" dirty="0" err="1">
                <a:solidFill>
                  <a:prstClr val="black"/>
                </a:solidFill>
                <a:ea typeface="+mn-ea"/>
                <a:cs typeface="+mn-cs"/>
              </a:rPr>
              <a:t>Nondal</a:t>
            </a:r>
            <a:endParaRPr lang="nb-NO" sz="11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8" name="Rektangel 57" descr="Hierarki undernivå">
            <a:extLst>
              <a:ext uri="{FF2B5EF4-FFF2-40B4-BE49-F238E27FC236}">
                <a16:creationId xmlns:a16="http://schemas.microsoft.com/office/drawing/2014/main" id="{04CAE411-AACC-45EE-89DB-FE55045EBB8E}"/>
              </a:ext>
            </a:extLst>
          </p:cNvPr>
          <p:cNvSpPr/>
          <p:nvPr/>
        </p:nvSpPr>
        <p:spPr>
          <a:xfrm>
            <a:off x="6529524" y="6100599"/>
            <a:ext cx="1305321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1" dirty="0">
                <a:solidFill>
                  <a:prstClr val="black"/>
                </a:solidFill>
              </a:rPr>
              <a:t>IKT ressurs</a:t>
            </a:r>
            <a:endParaRPr lang="nb-NO" sz="1100" b="1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b-NO" sz="1100" b="0" kern="1200" dirty="0">
                <a:solidFill>
                  <a:prstClr val="black"/>
                </a:solidFill>
                <a:ea typeface="+mn-ea"/>
                <a:cs typeface="+mn-cs"/>
              </a:rPr>
              <a:t>Norill T. Norheim</a:t>
            </a:r>
          </a:p>
        </p:txBody>
      </p: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154943_TF11561227_Win32" id="{E91EF1BC-9366-4E0B-816E-74D3E6AE3BB6}" vid="{78FB531A-5834-4041-A1FD-7506ADCA72A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Enkelt organisasjonskart</Template>
  <TotalTime>86</TotalTime>
  <Words>180</Words>
  <Application>Microsoft Office PowerPoint</Application>
  <PresentationFormat>Breiskjerm</PresentationFormat>
  <Paragraphs>72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HBUS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Holte Selland</dc:creator>
  <cp:lastModifiedBy>Hilde Holte Selland</cp:lastModifiedBy>
  <cp:revision>82</cp:revision>
  <cp:lastPrinted>2022-08-04T13:33:07Z</cp:lastPrinted>
  <dcterms:created xsi:type="dcterms:W3CDTF">2022-08-04T12:25:25Z</dcterms:created>
  <dcterms:modified xsi:type="dcterms:W3CDTF">2024-01-05T11:13:28Z</dcterms:modified>
</cp:coreProperties>
</file>