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8" r:id="rId5"/>
    <p:sldId id="259" r:id="rId6"/>
    <p:sldId id="263" r:id="rId7"/>
    <p:sldId id="269" r:id="rId8"/>
    <p:sldId id="260" r:id="rId9"/>
    <p:sldId id="261" r:id="rId10"/>
    <p:sldId id="264" r:id="rId11"/>
    <p:sldId id="270" r:id="rId12"/>
    <p:sldId id="265" r:id="rId13"/>
    <p:sldId id="266" r:id="rId14"/>
    <p:sldId id="271" r:id="rId15"/>
    <p:sldId id="267" r:id="rId16"/>
    <p:sldId id="272" r:id="rId1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56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5BC4DDB-1C32-464C-8FBC-C25F6216719A}" type="datetimeFigureOut">
              <a:rPr lang="nb-NO" smtClean="0"/>
              <a:t>29.04.2015</a:t>
            </a:fld>
            <a:endParaRPr lang="nb-NO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E376464-E165-457F-86CB-82A3EC47410F}" type="slidenum">
              <a:rPr lang="nb-NO" smtClean="0"/>
              <a:t>‹#›</a:t>
            </a:fld>
            <a:endParaRPr lang="nb-NO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4DDB-1C32-464C-8FBC-C25F6216719A}" type="datetimeFigureOut">
              <a:rPr lang="nb-NO" smtClean="0"/>
              <a:t>29.04.2015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6464-E165-457F-86CB-82A3EC47410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4DDB-1C32-464C-8FBC-C25F6216719A}" type="datetimeFigureOut">
              <a:rPr lang="nb-NO" smtClean="0"/>
              <a:t>29.04.2015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6464-E165-457F-86CB-82A3EC47410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4DDB-1C32-464C-8FBC-C25F6216719A}" type="datetimeFigureOut">
              <a:rPr lang="nb-NO" smtClean="0"/>
              <a:t>29.04.2015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6464-E165-457F-86CB-82A3EC47410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4DDB-1C32-464C-8FBC-C25F6216719A}" type="datetimeFigureOut">
              <a:rPr lang="nb-NO" smtClean="0"/>
              <a:t>29.04.2015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6464-E165-457F-86CB-82A3EC47410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4DDB-1C32-464C-8FBC-C25F6216719A}" type="datetimeFigureOut">
              <a:rPr lang="nb-NO" smtClean="0"/>
              <a:t>29.04.2015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6464-E165-457F-86CB-82A3EC47410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4DDB-1C32-464C-8FBC-C25F6216719A}" type="datetimeFigureOut">
              <a:rPr lang="nb-NO" smtClean="0"/>
              <a:t>29.04.2015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6464-E165-457F-86CB-82A3EC47410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4DDB-1C32-464C-8FBC-C25F6216719A}" type="datetimeFigureOut">
              <a:rPr lang="nb-NO" smtClean="0"/>
              <a:t>29.04.2015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6464-E165-457F-86CB-82A3EC47410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4DDB-1C32-464C-8FBC-C25F6216719A}" type="datetimeFigureOut">
              <a:rPr lang="nb-NO" smtClean="0"/>
              <a:t>29.04.2015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6464-E165-457F-86CB-82A3EC47410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4DDB-1C32-464C-8FBC-C25F6216719A}" type="datetimeFigureOut">
              <a:rPr lang="nb-NO" smtClean="0"/>
              <a:t>29.04.2015</a:t>
            </a:fld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6464-E165-457F-86CB-82A3EC47410F}" type="slidenum">
              <a:rPr lang="nb-NO" smtClean="0"/>
              <a:t>‹#›</a:t>
            </a:fld>
            <a:endParaRPr lang="nb-NO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C4DDB-1C32-464C-8FBC-C25F6216719A}" type="datetimeFigureOut">
              <a:rPr lang="nb-NO" smtClean="0"/>
              <a:t>29.04.2015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6464-E165-457F-86CB-82A3EC47410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5BC4DDB-1C32-464C-8FBC-C25F6216719A}" type="datetimeFigureOut">
              <a:rPr lang="nb-NO" smtClean="0"/>
              <a:t>29.04.2015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E376464-E165-457F-86CB-82A3EC47410F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dir.no/kl06/NOR6-01/" TargetMode="External"/><Relationship Id="rId2" Type="http://schemas.openxmlformats.org/officeDocument/2006/relationships/hyperlink" Target="http://www.udir.no/kl06/ENG3-01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dir.no/kl06/FSP1-01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dir.no/Lareplaner/Valgfa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dir.no/Vurderin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uster.kommune.no/getfile.php/2692367.1686.etptvcdrus/Timeplan+8B.docx.as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uster.kommune.no/getfile.php/2996409.1686.yqbbpdtufd/periodeplan+-+fleire+menneske+og+nye+sjansar.doc.as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uster.kommune.no/klasse-8b.256779.nn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Overgangs-møte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Luster </a:t>
            </a:r>
            <a:r>
              <a:rPr lang="nb-NO" dirty="0" err="1" smtClean="0"/>
              <a:t>ungdomsskule</a:t>
            </a:r>
            <a:r>
              <a:rPr lang="nb-NO" dirty="0" smtClean="0"/>
              <a:t> 29.april 2015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0822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 smtClean="0"/>
              <a:t>2.Framanspråk og fordjuping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43492" y="2170664"/>
            <a:ext cx="6777317" cy="4138656"/>
          </a:xfrm>
        </p:spPr>
        <p:txBody>
          <a:bodyPr>
            <a:normAutofit/>
          </a:bodyPr>
          <a:lstStyle/>
          <a:p>
            <a:r>
              <a:rPr lang="nn-NO" dirty="0"/>
              <a:t>Engelsk fordjuping: </a:t>
            </a:r>
            <a:r>
              <a:rPr lang="nn-NO" dirty="0">
                <a:hlinkClick r:id="rId2"/>
              </a:rPr>
              <a:t>http://www.udir.no/kl06/ENG3-01</a:t>
            </a:r>
            <a:r>
              <a:rPr lang="nn-NO" dirty="0" smtClean="0">
                <a:hlinkClick r:id="rId2"/>
              </a:rPr>
              <a:t>/</a:t>
            </a:r>
            <a:endParaRPr lang="nn-NO" dirty="0" smtClean="0"/>
          </a:p>
          <a:p>
            <a:r>
              <a:rPr lang="nn-NO" dirty="0"/>
              <a:t>Norsk fordjuping: </a:t>
            </a:r>
            <a:r>
              <a:rPr lang="nn-NO" dirty="0">
                <a:hlinkClick r:id="rId3"/>
              </a:rPr>
              <a:t>http://www.udir.no/kl06/NOR6-01</a:t>
            </a:r>
            <a:r>
              <a:rPr lang="nn-NO" dirty="0" smtClean="0">
                <a:hlinkClick r:id="rId3"/>
              </a:rPr>
              <a:t>/</a:t>
            </a:r>
            <a:endParaRPr lang="nn-NO" dirty="0" smtClean="0"/>
          </a:p>
          <a:p>
            <a:r>
              <a:rPr lang="nn-NO" dirty="0" smtClean="0"/>
              <a:t>Tysk</a:t>
            </a:r>
            <a:r>
              <a:rPr lang="nn-NO" dirty="0"/>
              <a:t>: </a:t>
            </a:r>
            <a:endParaRPr lang="nn-NO" dirty="0" smtClean="0"/>
          </a:p>
          <a:p>
            <a:r>
              <a:rPr lang="nn-NO" dirty="0" smtClean="0">
                <a:hlinkClick r:id="rId4"/>
              </a:rPr>
              <a:t>http</a:t>
            </a:r>
            <a:r>
              <a:rPr lang="nn-NO" dirty="0">
                <a:hlinkClick r:id="rId4"/>
              </a:rPr>
              <a:t>://www.udir.no/kl06/FSP1-01</a:t>
            </a:r>
            <a:r>
              <a:rPr lang="nn-NO" dirty="0" smtClean="0">
                <a:hlinkClick r:id="rId4"/>
              </a:rPr>
              <a:t>/</a:t>
            </a:r>
            <a:endParaRPr lang="nn-NO" dirty="0" smtClean="0"/>
          </a:p>
          <a:p>
            <a:pPr marL="68580" indent="0">
              <a:buNone/>
            </a:pPr>
            <a:endParaRPr lang="nn-NO" dirty="0" smtClean="0"/>
          </a:p>
        </p:txBody>
      </p:sp>
    </p:spTree>
    <p:extLst>
      <p:ext uri="{BB962C8B-B14F-4D97-AF65-F5344CB8AC3E}">
        <p14:creationId xmlns:p14="http://schemas.microsoft.com/office/powerpoint/2010/main" val="3743214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2.framandspråk: tysk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n-NO" dirty="0"/>
              <a:t>Tysk spesielt:</a:t>
            </a:r>
          </a:p>
          <a:p>
            <a:pPr marL="68580" indent="0">
              <a:buNone/>
            </a:pPr>
            <a:r>
              <a:rPr lang="nn-NO" dirty="0"/>
              <a:t>-Tenkjer eleven å gå </a:t>
            </a:r>
            <a:r>
              <a:rPr lang="nn-NO" dirty="0" err="1"/>
              <a:t>studiespesialisering</a:t>
            </a:r>
            <a:r>
              <a:rPr lang="nn-NO" dirty="0"/>
              <a:t>,  kan det vere lurt å ta tysk i grunnskulen</a:t>
            </a:r>
          </a:p>
          <a:p>
            <a:pPr marL="68580" indent="0">
              <a:buNone/>
            </a:pPr>
            <a:r>
              <a:rPr lang="nn-NO" dirty="0"/>
              <a:t>-Eleven vil då få 5t til eit anna fag ev. studietid 3.året(Vg3)</a:t>
            </a:r>
          </a:p>
          <a:p>
            <a:pPr marL="68580" indent="0">
              <a:buNone/>
            </a:pPr>
            <a:r>
              <a:rPr lang="nn-NO" dirty="0"/>
              <a:t>-Veit eleven at ein skal gå idrettsfag bør ein ta tysk for å kunne få toppidrett siste året.(Vg3)</a:t>
            </a:r>
          </a:p>
          <a:p>
            <a:pPr marL="68580" indent="0">
              <a:buNone/>
            </a:pPr>
            <a:r>
              <a:rPr lang="nn-NO" dirty="0"/>
              <a:t>-Eleven som tek tysk i grunnskulen kan ta tysk 2 på vidaregåande og få 0,5 poeng i tillegg på poengsummen.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595292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Valfag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>
                <a:hlinkClick r:id="rId2"/>
              </a:rPr>
              <a:t>http://www.udir.no/Lareplaner/Valgfag</a:t>
            </a:r>
            <a:r>
              <a:rPr lang="nn-NO" dirty="0" smtClean="0">
                <a:hlinkClick r:id="rId2"/>
              </a:rPr>
              <a:t>/</a:t>
            </a:r>
            <a:endParaRPr lang="nn-NO" dirty="0" smtClean="0"/>
          </a:p>
          <a:p>
            <a:endParaRPr lang="nn-NO" dirty="0"/>
          </a:p>
          <a:p>
            <a:r>
              <a:rPr lang="nn-NO" dirty="0" smtClean="0"/>
              <a:t>Fysisk aktivitet og helse</a:t>
            </a:r>
          </a:p>
          <a:p>
            <a:r>
              <a:rPr lang="nn-NO" dirty="0" smtClean="0"/>
              <a:t>Teknologi i praksis</a:t>
            </a:r>
          </a:p>
          <a:p>
            <a:r>
              <a:rPr lang="nn-NO" dirty="0" smtClean="0"/>
              <a:t>Innsats for andre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272402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Vurdering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>
                <a:hlinkClick r:id="rId2"/>
              </a:rPr>
              <a:t>http://www.udir.no/Vurdering</a:t>
            </a:r>
            <a:r>
              <a:rPr lang="nn-NO" dirty="0" smtClean="0">
                <a:hlinkClick r:id="rId2"/>
              </a:rPr>
              <a:t>/</a:t>
            </a:r>
            <a:endParaRPr lang="nn-NO" dirty="0" smtClean="0"/>
          </a:p>
          <a:p>
            <a:r>
              <a:rPr lang="nn-NO" dirty="0" smtClean="0"/>
              <a:t>Karakterar undervegs- og sluttvurdering</a:t>
            </a:r>
          </a:p>
          <a:p>
            <a:r>
              <a:rPr lang="nn-NO" dirty="0" smtClean="0"/>
              <a:t>Halvårsvurdering utan karakter</a:t>
            </a:r>
          </a:p>
          <a:p>
            <a:r>
              <a:rPr lang="nn-NO" dirty="0" smtClean="0"/>
              <a:t>Terminoppgjer (januar/juni)</a:t>
            </a:r>
          </a:p>
          <a:p>
            <a:r>
              <a:rPr lang="nn-NO" dirty="0" smtClean="0"/>
              <a:t>Standpunktkarakterar (sluttvurdering – 10. 9. og 8.klasse)</a:t>
            </a:r>
          </a:p>
          <a:p>
            <a:r>
              <a:rPr lang="nn-NO" dirty="0" smtClean="0"/>
              <a:t>Valfaga</a:t>
            </a:r>
          </a:p>
        </p:txBody>
      </p:sp>
    </p:spTree>
    <p:extLst>
      <p:ext uri="{BB962C8B-B14F-4D97-AF65-F5344CB8AC3E}">
        <p14:creationId xmlns:p14="http://schemas.microsoft.com/office/powerpoint/2010/main" val="1639306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/>
          <p:nvPr/>
        </p:nvPicPr>
        <p:blipFill rotWithShape="1">
          <a:blip r:embed="rId2"/>
          <a:srcRect l="26953" t="31177" r="44032" b="52595"/>
          <a:stretch/>
        </p:blipFill>
        <p:spPr bwMode="auto">
          <a:xfrm>
            <a:off x="1619672" y="2276873"/>
            <a:ext cx="6192688" cy="23762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7244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 smtClean="0"/>
              <a:t>Organisering av undervisning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TPO</a:t>
            </a:r>
          </a:p>
          <a:p>
            <a:r>
              <a:rPr lang="nn-NO" dirty="0" smtClean="0"/>
              <a:t>Støtte – klasse, gruppe og individuelt</a:t>
            </a:r>
          </a:p>
          <a:p>
            <a:r>
              <a:rPr lang="nn-NO" dirty="0" smtClean="0"/>
              <a:t>Base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140962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Til ettertanke…..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nn-NO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Mangt skal vi møte – og mangt skal vi mestre. Dagen i dag – den kan bli vår beste dag.</a:t>
            </a:r>
          </a:p>
          <a:p>
            <a:pPr marL="68580" indent="0">
              <a:buNone/>
            </a:pP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April er et løfte som mai er bundet til å holde.</a:t>
            </a:r>
          </a:p>
          <a:p>
            <a:pPr marL="68580" indent="0">
              <a:buNone/>
            </a:pPr>
            <a:endParaRPr lang="nn-NO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876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Overgang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43492" y="2132856"/>
            <a:ext cx="6777317" cy="3699773"/>
          </a:xfrm>
        </p:spPr>
        <p:txBody>
          <a:bodyPr/>
          <a:lstStyle/>
          <a:p>
            <a:r>
              <a:rPr lang="nb-NO" dirty="0" err="1" smtClean="0"/>
              <a:t>Samtalar</a:t>
            </a:r>
            <a:r>
              <a:rPr lang="nb-NO" dirty="0" smtClean="0"/>
              <a:t>  med </a:t>
            </a:r>
            <a:r>
              <a:rPr lang="nb-NO" dirty="0" err="1" smtClean="0"/>
              <a:t>kontaktlærarar</a:t>
            </a:r>
            <a:r>
              <a:rPr lang="nb-NO" dirty="0" smtClean="0"/>
              <a:t> – veke 18</a:t>
            </a:r>
          </a:p>
          <a:p>
            <a:pPr marL="68580" indent="0">
              <a:buNone/>
            </a:pPr>
            <a:r>
              <a:rPr lang="nb-NO" dirty="0" smtClean="0"/>
              <a:t>-bringa over informasjon til hjelp for</a:t>
            </a:r>
          </a:p>
          <a:p>
            <a:pPr marL="68580" indent="0">
              <a:buNone/>
            </a:pPr>
            <a:r>
              <a:rPr lang="nb-NO" dirty="0"/>
              <a:t> </a:t>
            </a:r>
            <a:r>
              <a:rPr lang="nb-NO" dirty="0" smtClean="0"/>
              <a:t>inndeling i </a:t>
            </a:r>
            <a:r>
              <a:rPr lang="nb-NO" dirty="0" err="1" smtClean="0"/>
              <a:t>klassar</a:t>
            </a:r>
            <a:r>
              <a:rPr lang="nb-NO" dirty="0" smtClean="0"/>
              <a:t> og </a:t>
            </a:r>
            <a:r>
              <a:rPr lang="nb-NO" dirty="0" err="1" smtClean="0"/>
              <a:t>skuleopplegg</a:t>
            </a:r>
            <a:endParaRPr lang="nb-NO" dirty="0" smtClean="0"/>
          </a:p>
          <a:p>
            <a:r>
              <a:rPr lang="nb-NO" dirty="0" smtClean="0"/>
              <a:t>Infomøte – 29.april </a:t>
            </a:r>
            <a:r>
              <a:rPr lang="nb-NO" dirty="0" err="1" smtClean="0"/>
              <a:t>elevar</a:t>
            </a:r>
            <a:r>
              <a:rPr lang="nb-NO" dirty="0"/>
              <a:t> </a:t>
            </a:r>
            <a:r>
              <a:rPr lang="nb-NO" dirty="0" smtClean="0"/>
              <a:t>og foreldre</a:t>
            </a:r>
          </a:p>
          <a:p>
            <a:pPr marL="68580" indent="0">
              <a:buNone/>
            </a:pPr>
            <a:r>
              <a:rPr lang="nb-NO" dirty="0" smtClean="0"/>
              <a:t>-bli </a:t>
            </a:r>
            <a:r>
              <a:rPr lang="nb-NO" dirty="0" err="1" smtClean="0"/>
              <a:t>kjende</a:t>
            </a:r>
            <a:r>
              <a:rPr lang="nb-NO" dirty="0" smtClean="0"/>
              <a:t> med </a:t>
            </a:r>
            <a:r>
              <a:rPr lang="nb-NO" dirty="0" err="1" smtClean="0"/>
              <a:t>kvarandre</a:t>
            </a:r>
            <a:endParaRPr lang="nb-NO" dirty="0" smtClean="0"/>
          </a:p>
          <a:p>
            <a:pPr marL="68580" indent="0">
              <a:buNone/>
            </a:pPr>
            <a:r>
              <a:rPr lang="nb-NO" dirty="0" smtClean="0"/>
              <a:t>-informasjon om </a:t>
            </a:r>
            <a:r>
              <a:rPr lang="nb-NO" dirty="0" err="1" smtClean="0"/>
              <a:t>ungdomsskulen</a:t>
            </a:r>
            <a:endParaRPr lang="nb-NO" dirty="0" smtClean="0"/>
          </a:p>
          <a:p>
            <a:pPr marL="68580" indent="0">
              <a:buNone/>
            </a:pPr>
            <a:r>
              <a:rPr lang="nb-NO" dirty="0" smtClean="0"/>
              <a:t>-</a:t>
            </a:r>
            <a:r>
              <a:rPr lang="nb-NO" dirty="0" err="1" smtClean="0"/>
              <a:t>gjera</a:t>
            </a:r>
            <a:r>
              <a:rPr lang="nb-NO" dirty="0" smtClean="0"/>
              <a:t> </a:t>
            </a:r>
            <a:r>
              <a:rPr lang="nb-NO" dirty="0" err="1" smtClean="0"/>
              <a:t>nokre</a:t>
            </a:r>
            <a:r>
              <a:rPr lang="nb-NO" dirty="0" smtClean="0"/>
              <a:t> val etter møtet</a:t>
            </a:r>
          </a:p>
          <a:p>
            <a:r>
              <a:rPr lang="nb-NO" dirty="0" smtClean="0"/>
              <a:t>Første </a:t>
            </a:r>
            <a:r>
              <a:rPr lang="nb-NO" dirty="0" err="1" smtClean="0"/>
              <a:t>skuledag</a:t>
            </a:r>
            <a:r>
              <a:rPr lang="nb-NO" dirty="0" smtClean="0"/>
              <a:t> 4.juni</a:t>
            </a:r>
          </a:p>
          <a:p>
            <a:pPr marL="6858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5711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Om Luster </a:t>
            </a:r>
            <a:r>
              <a:rPr lang="nb-NO" dirty="0" err="1" smtClean="0"/>
              <a:t>ungdomsskule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Felles </a:t>
            </a:r>
            <a:r>
              <a:rPr lang="nb-NO" dirty="0" err="1" smtClean="0"/>
              <a:t>ungdomsskule</a:t>
            </a:r>
            <a:r>
              <a:rPr lang="nb-NO" dirty="0" smtClean="0"/>
              <a:t> 8. – 10. klasse</a:t>
            </a:r>
          </a:p>
          <a:p>
            <a:r>
              <a:rPr lang="nb-NO" dirty="0" smtClean="0"/>
              <a:t>Personale</a:t>
            </a:r>
          </a:p>
          <a:p>
            <a:pPr marL="68580" indent="0">
              <a:buNone/>
            </a:pPr>
            <a:r>
              <a:rPr lang="nb-NO" dirty="0"/>
              <a:t> </a:t>
            </a:r>
            <a:r>
              <a:rPr lang="nb-NO" dirty="0" smtClean="0"/>
              <a:t>-Administrasjon </a:t>
            </a:r>
          </a:p>
          <a:p>
            <a:pPr marL="68580" indent="0">
              <a:buNone/>
            </a:pPr>
            <a:r>
              <a:rPr lang="nb-NO" dirty="0"/>
              <a:t> </a:t>
            </a:r>
            <a:r>
              <a:rPr lang="nb-NO" dirty="0" smtClean="0"/>
              <a:t>-</a:t>
            </a:r>
            <a:r>
              <a:rPr lang="nb-NO" dirty="0" err="1" smtClean="0"/>
              <a:t>Teamleiarar</a:t>
            </a:r>
            <a:r>
              <a:rPr lang="nb-NO" dirty="0" smtClean="0"/>
              <a:t>, </a:t>
            </a:r>
            <a:r>
              <a:rPr lang="nb-NO" dirty="0" err="1" smtClean="0"/>
              <a:t>kontaktlærar</a:t>
            </a:r>
            <a:r>
              <a:rPr lang="nb-NO" dirty="0" smtClean="0"/>
              <a:t> og </a:t>
            </a:r>
            <a:r>
              <a:rPr lang="nb-NO" dirty="0" err="1" smtClean="0"/>
              <a:t>lærarar</a:t>
            </a:r>
            <a:endParaRPr lang="nb-NO" dirty="0" smtClean="0"/>
          </a:p>
          <a:p>
            <a:pPr marL="68580" indent="0">
              <a:buNone/>
            </a:pPr>
            <a:r>
              <a:rPr lang="nb-NO" dirty="0"/>
              <a:t> </a:t>
            </a:r>
            <a:r>
              <a:rPr lang="nb-NO" dirty="0" smtClean="0"/>
              <a:t>- </a:t>
            </a:r>
            <a:r>
              <a:rPr lang="nb-NO" dirty="0" err="1" smtClean="0"/>
              <a:t>Miljøterapeutar</a:t>
            </a:r>
            <a:r>
              <a:rPr lang="nb-NO" dirty="0" smtClean="0"/>
              <a:t> og </a:t>
            </a:r>
            <a:r>
              <a:rPr lang="nb-NO" dirty="0" err="1" smtClean="0"/>
              <a:t>assistentar</a:t>
            </a:r>
            <a:endParaRPr lang="nb-NO" dirty="0" smtClean="0"/>
          </a:p>
          <a:p>
            <a:pPr marL="68580" indent="0">
              <a:buNone/>
            </a:pPr>
            <a:r>
              <a:rPr lang="nb-NO" dirty="0" smtClean="0"/>
              <a:t> - Merkantil, </a:t>
            </a:r>
            <a:r>
              <a:rPr lang="nb-NO" dirty="0" err="1" smtClean="0"/>
              <a:t>reinhald</a:t>
            </a:r>
            <a:r>
              <a:rPr lang="nb-NO" dirty="0" smtClean="0"/>
              <a:t> og </a:t>
            </a:r>
            <a:r>
              <a:rPr lang="nb-NO" dirty="0" err="1" smtClean="0"/>
              <a:t>vaktmeistar</a:t>
            </a:r>
            <a:endParaRPr lang="nb-NO" dirty="0" smtClean="0"/>
          </a:p>
          <a:p>
            <a:r>
              <a:rPr lang="nb-NO" dirty="0" err="1" smtClean="0"/>
              <a:t>Elevar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570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/>
          <p:nvPr/>
        </p:nvPicPr>
        <p:blipFill rotWithShape="1">
          <a:blip r:embed="rId2"/>
          <a:srcRect l="26787" t="51470" r="45908" b="25000"/>
          <a:stretch/>
        </p:blipFill>
        <p:spPr bwMode="auto">
          <a:xfrm>
            <a:off x="1691680" y="1484784"/>
            <a:ext cx="6336704" cy="31683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487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Då klokka klang - dagsrytme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hlinkClick r:id="rId2"/>
              </a:rPr>
              <a:t>http://</a:t>
            </a:r>
            <a:r>
              <a:rPr lang="nb-NO" dirty="0" smtClean="0">
                <a:hlinkClick r:id="rId2"/>
              </a:rPr>
              <a:t>www.luster.kommune.no/getfile.php/2692367.1686.etptvcdrus/Timeplan+8B.docx.as.pdf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3270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Periodeplan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hlinkClick r:id="rId2"/>
              </a:rPr>
              <a:t>http://www.luster.kommune.no/getfile.php/2996409.1686.yqbbpdtufd/periodeplan+-+</a:t>
            </a:r>
            <a:r>
              <a:rPr lang="nb-NO" dirty="0" smtClean="0">
                <a:hlinkClick r:id="rId2"/>
              </a:rPr>
              <a:t>fleire+menneske+og+nye+sjansar.doc.as.pdf</a:t>
            </a:r>
            <a:endParaRPr lang="nb-NO" dirty="0" smtClean="0"/>
          </a:p>
          <a:p>
            <a:pPr marL="6858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9712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Vekeplan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>
                <a:hlinkClick r:id="rId2"/>
              </a:rPr>
              <a:t>http://</a:t>
            </a:r>
            <a:r>
              <a:rPr lang="nn-NO" dirty="0" smtClean="0">
                <a:hlinkClick r:id="rId2"/>
              </a:rPr>
              <a:t>www.luster.kommune.no/klasse-8b.256779.nn.html</a:t>
            </a:r>
            <a:endParaRPr lang="nn-NO" dirty="0" smtClean="0"/>
          </a:p>
          <a:p>
            <a:pPr marL="68580" indent="0">
              <a:buNone/>
            </a:pP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01891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Lesa</a:t>
            </a:r>
            <a:r>
              <a:rPr lang="nb-NO" dirty="0" smtClean="0"/>
              <a:t> og skriva og </a:t>
            </a:r>
            <a:r>
              <a:rPr lang="nb-NO" dirty="0" err="1" smtClean="0"/>
              <a:t>rekna</a:t>
            </a:r>
            <a:r>
              <a:rPr lang="nb-NO" dirty="0" smtClean="0"/>
              <a:t> er..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Basisfag – norsk, engelsk og matematikk</a:t>
            </a:r>
          </a:p>
          <a:p>
            <a:r>
              <a:rPr lang="nb-NO" dirty="0" smtClean="0"/>
              <a:t>Munnlege fag – naturfag, samfunnsfag, RLE</a:t>
            </a:r>
          </a:p>
          <a:p>
            <a:r>
              <a:rPr lang="nb-NO" dirty="0" smtClean="0"/>
              <a:t>Praktisk estetiske fag: KRØ, M&amp;H, K&amp;H, musikk</a:t>
            </a:r>
          </a:p>
          <a:p>
            <a:r>
              <a:rPr lang="nb-NO" dirty="0" smtClean="0"/>
              <a:t>UV, studietime</a:t>
            </a:r>
          </a:p>
          <a:p>
            <a:r>
              <a:rPr lang="nb-NO" u="sng" dirty="0" smtClean="0"/>
              <a:t>2.framandspråk og fordjuping</a:t>
            </a:r>
          </a:p>
          <a:p>
            <a:r>
              <a:rPr lang="nb-NO" u="sng" dirty="0" err="1" smtClean="0"/>
              <a:t>Valfag</a:t>
            </a:r>
            <a:endParaRPr lang="nb-NO" u="sng" dirty="0" smtClean="0"/>
          </a:p>
          <a:p>
            <a:r>
              <a:rPr lang="nb-NO" dirty="0" smtClean="0"/>
              <a:t>Orden og </a:t>
            </a:r>
            <a:r>
              <a:rPr lang="nb-NO" dirty="0" err="1" smtClean="0"/>
              <a:t>åtferd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5826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Der du kan </a:t>
            </a:r>
            <a:r>
              <a:rPr lang="nb-NO" dirty="0" err="1" smtClean="0"/>
              <a:t>gjera</a:t>
            </a:r>
            <a:r>
              <a:rPr lang="nb-NO" dirty="0" smtClean="0"/>
              <a:t> val…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57676"/>
          </a:xfrm>
        </p:spPr>
        <p:txBody>
          <a:bodyPr>
            <a:normAutofit/>
          </a:bodyPr>
          <a:lstStyle/>
          <a:p>
            <a:r>
              <a:rPr lang="nb-NO" dirty="0" smtClean="0"/>
              <a:t>2.fr og fordjuping</a:t>
            </a:r>
          </a:p>
          <a:p>
            <a:pPr>
              <a:buFontTx/>
              <a:buChar char="-"/>
            </a:pPr>
            <a:r>
              <a:rPr lang="nb-NO" dirty="0" smtClean="0"/>
              <a:t>Tysk</a:t>
            </a:r>
          </a:p>
          <a:p>
            <a:pPr>
              <a:buFontTx/>
              <a:buChar char="-"/>
            </a:pPr>
            <a:r>
              <a:rPr lang="nb-NO" dirty="0" smtClean="0"/>
              <a:t>Engelsk</a:t>
            </a:r>
          </a:p>
          <a:p>
            <a:pPr>
              <a:buFontTx/>
              <a:buChar char="-"/>
            </a:pPr>
            <a:r>
              <a:rPr lang="nb-NO" dirty="0" smtClean="0"/>
              <a:t>Norsk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b-NO" dirty="0" err="1" smtClean="0"/>
              <a:t>Valfag</a:t>
            </a:r>
            <a:endParaRPr lang="nb-NO" dirty="0" smtClean="0"/>
          </a:p>
          <a:p>
            <a:pPr>
              <a:buFontTx/>
              <a:buChar char="-"/>
            </a:pPr>
            <a:r>
              <a:rPr lang="nb-NO" dirty="0" smtClean="0"/>
              <a:t>Fysisk aktivitet og helse</a:t>
            </a:r>
          </a:p>
          <a:p>
            <a:pPr>
              <a:buFontTx/>
              <a:buChar char="-"/>
            </a:pPr>
            <a:r>
              <a:rPr lang="nb-NO" dirty="0" smtClean="0"/>
              <a:t>Teknologi i praksis</a:t>
            </a:r>
          </a:p>
          <a:p>
            <a:pPr>
              <a:buFontTx/>
              <a:buChar char="-"/>
            </a:pPr>
            <a:r>
              <a:rPr lang="nb-NO" dirty="0" smtClean="0"/>
              <a:t>Innsats for andre</a:t>
            </a:r>
          </a:p>
          <a:p>
            <a:pPr marL="68580" indent="0">
              <a:buNone/>
            </a:pPr>
            <a:r>
              <a:rPr lang="nb-NO" u="sng" dirty="0" smtClean="0"/>
              <a:t>Frist 8. mai innlevering på  </a:t>
            </a:r>
            <a:r>
              <a:rPr lang="nb-NO" u="sng" dirty="0" err="1" smtClean="0"/>
              <a:t>barneskulane</a:t>
            </a:r>
            <a:endParaRPr lang="nb-NO" u="sng" dirty="0" smtClean="0"/>
          </a:p>
          <a:p>
            <a:pPr>
              <a:buFontTx/>
              <a:buChar char="-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8537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462</TotalTime>
  <Words>371</Words>
  <Application>Microsoft Office PowerPoint</Application>
  <PresentationFormat>Skjermfremvisning (4:3)</PresentationFormat>
  <Paragraphs>77</Paragraphs>
  <Slides>16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Courier New</vt:lpstr>
      <vt:lpstr>Wingdings 2</vt:lpstr>
      <vt:lpstr>Austin</vt:lpstr>
      <vt:lpstr>Overgangs-møte</vt:lpstr>
      <vt:lpstr>Overgang </vt:lpstr>
      <vt:lpstr>Om Luster ungdomsskule</vt:lpstr>
      <vt:lpstr>PowerPoint-presentasjon</vt:lpstr>
      <vt:lpstr>Då klokka klang - dagsrytme</vt:lpstr>
      <vt:lpstr>Periodeplan</vt:lpstr>
      <vt:lpstr>Vekeplan</vt:lpstr>
      <vt:lpstr>Lesa og skriva og rekna er..</vt:lpstr>
      <vt:lpstr>Der du kan gjera val…</vt:lpstr>
      <vt:lpstr>2.Framanspråk og fordjuping</vt:lpstr>
      <vt:lpstr>2.framandspråk: tysk</vt:lpstr>
      <vt:lpstr>Valfag</vt:lpstr>
      <vt:lpstr>Vurdering</vt:lpstr>
      <vt:lpstr>PowerPoint-presentasjon</vt:lpstr>
      <vt:lpstr>Organisering av undervisning</vt:lpstr>
      <vt:lpstr>Til ettertanke…..</vt:lpstr>
    </vt:vector>
  </TitlesOfParts>
  <Company>Luster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Overgangsmøte</dc:title>
  <dc:creator>Bukve Odd</dc:creator>
  <cp:lastModifiedBy>Bukve Odd</cp:lastModifiedBy>
  <cp:revision>43</cp:revision>
  <dcterms:created xsi:type="dcterms:W3CDTF">2015-04-28T15:32:41Z</dcterms:created>
  <dcterms:modified xsi:type="dcterms:W3CDTF">2015-04-29T11:40:51Z</dcterms:modified>
</cp:coreProperties>
</file>